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fèlia" initials="Ofe" lastIdx="1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9ED0"/>
    <a:srgbClr val="F9FDFF"/>
    <a:srgbClr val="333333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08"/>
    <p:restoredTop sz="97680"/>
  </p:normalViewPr>
  <p:slideViewPr>
    <p:cSldViewPr snapToGrid="0" snapToObjects="1">
      <p:cViewPr>
        <p:scale>
          <a:sx n="125" d="100"/>
          <a:sy n="125" d="100"/>
        </p:scale>
        <p:origin x="1302" y="-2904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AEE99E9-F382-DE20-E33A-A8EFB716E3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024" y="2205947"/>
            <a:ext cx="4533518" cy="1188979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58659716-86B8-8975-4D29-B1C94EFC18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125" y="9165556"/>
            <a:ext cx="714375" cy="847725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BE9B9A18-A99B-ECEB-CE13-61A1857F3E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5954" y="8836163"/>
            <a:ext cx="1019175" cy="1190625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9277F7BE-6655-2329-5EA2-BF9CD050E2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882254">
            <a:off x="1785085" y="9023004"/>
            <a:ext cx="743033" cy="976422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A1D9332E-61E7-A870-BAA0-428571273F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7427" y="7555255"/>
            <a:ext cx="2106223" cy="899148"/>
          </a:xfrm>
          <a:prstGeom prst="rect">
            <a:avLst/>
          </a:prstGeom>
        </p:spPr>
      </p:pic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/>
          <a:lstStyle/>
          <a:p>
            <a:pPr algn="l"/>
            <a:r>
              <a:rPr lang="ca-ES" sz="105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Mètode Snappet. Prova 11 1r. Pàgina 1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Prova 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 i cognoms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644739" y="2131865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1. Encercla el que és diferent (1 punt).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735406E8-2F5B-A8AD-D147-F4BCFBB4AFE3}"/>
              </a:ext>
            </a:extLst>
          </p:cNvPr>
          <p:cNvSpPr txBox="1">
            <a:spLocks/>
          </p:cNvSpPr>
          <p:nvPr/>
        </p:nvSpPr>
        <p:spPr>
          <a:xfrm>
            <a:off x="632455" y="3517015"/>
            <a:ext cx="6158196" cy="2770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2. Descriu este objecte (1 punt).</a:t>
            </a:r>
          </a:p>
        </p:txBody>
      </p:sp>
      <p:sp>
        <p:nvSpPr>
          <p:cNvPr id="37" name="Ondertitel 2">
            <a:extLst>
              <a:ext uri="{FF2B5EF4-FFF2-40B4-BE49-F238E27FC236}">
                <a16:creationId xmlns:a16="http://schemas.microsoft.com/office/drawing/2014/main" id="{FB1EA34A-A64E-D9F8-7D86-A8FE971C8C16}"/>
              </a:ext>
            </a:extLst>
          </p:cNvPr>
          <p:cNvSpPr txBox="1">
            <a:spLocks/>
          </p:cNvSpPr>
          <p:nvPr/>
        </p:nvSpPr>
        <p:spPr>
          <a:xfrm>
            <a:off x="663951" y="5407546"/>
            <a:ext cx="6660873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Enumera 3 objectes diferents i després 3 objectes més llargs que estes (1 punt).</a:t>
            </a:r>
          </a:p>
        </p:txBody>
      </p:sp>
      <p:sp>
        <p:nvSpPr>
          <p:cNvPr id="53" name="Ondertitel 2">
            <a:extLst>
              <a:ext uri="{FF2B5EF4-FFF2-40B4-BE49-F238E27FC236}">
                <a16:creationId xmlns:a16="http://schemas.microsoft.com/office/drawing/2014/main" id="{31C2053E-697C-D96C-A5B9-34E2D6D98D78}"/>
              </a:ext>
            </a:extLst>
          </p:cNvPr>
          <p:cNvSpPr txBox="1">
            <a:spLocks/>
          </p:cNvSpPr>
          <p:nvPr/>
        </p:nvSpPr>
        <p:spPr>
          <a:xfrm>
            <a:off x="685077" y="7132227"/>
            <a:ext cx="634848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4. Dibuixa perquè es </a:t>
            </a:r>
            <a:r>
              <a:rPr lang="ca-ES" sz="1200" b="1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compisca</a:t>
            </a: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l’equilibri que mostra la balança (1 punt).</a:t>
            </a:r>
          </a:p>
        </p:txBody>
      </p:sp>
      <p:sp>
        <p:nvSpPr>
          <p:cNvPr id="68" name="Ondertitel 2">
            <a:extLst>
              <a:ext uri="{FF2B5EF4-FFF2-40B4-BE49-F238E27FC236}">
                <a16:creationId xmlns:a16="http://schemas.microsoft.com/office/drawing/2014/main" id="{7977A912-4C76-0C78-ABFE-7267443BC8E6}"/>
              </a:ext>
            </a:extLst>
          </p:cNvPr>
          <p:cNvSpPr txBox="1">
            <a:spLocks/>
          </p:cNvSpPr>
          <p:nvPr/>
        </p:nvSpPr>
        <p:spPr>
          <a:xfrm>
            <a:off x="644739" y="8705318"/>
            <a:ext cx="6529608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 Encercla el recipient en el qual cap més (1 punt).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C4C95B7B-B4A6-EAC7-2318-427F7880D8E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4898" y="3860524"/>
            <a:ext cx="477661" cy="941476"/>
          </a:xfrm>
          <a:prstGeom prst="rect">
            <a:avLst/>
          </a:prstGeom>
        </p:spPr>
      </p:pic>
      <p:sp>
        <p:nvSpPr>
          <p:cNvPr id="19" name="Rectángulo 18">
            <a:extLst>
              <a:ext uri="{FF2B5EF4-FFF2-40B4-BE49-F238E27FC236}">
                <a16:creationId xmlns:a16="http://schemas.microsoft.com/office/drawing/2014/main" id="{1D4AE03D-9B52-5B96-0C4F-C57E8DEEEF78}"/>
              </a:ext>
            </a:extLst>
          </p:cNvPr>
          <p:cNvSpPr/>
          <p:nvPr/>
        </p:nvSpPr>
        <p:spPr>
          <a:xfrm>
            <a:off x="1713894" y="3828491"/>
            <a:ext cx="2434036" cy="116990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Afgeronde rechthoek 13">
            <a:extLst>
              <a:ext uri="{FF2B5EF4-FFF2-40B4-BE49-F238E27FC236}">
                <a16:creationId xmlns:a16="http://schemas.microsoft.com/office/drawing/2014/main" id="{BD638B51-5605-DE7B-DD1E-4A77250F6B06}"/>
              </a:ext>
            </a:extLst>
          </p:cNvPr>
          <p:cNvSpPr/>
          <p:nvPr/>
        </p:nvSpPr>
        <p:spPr>
          <a:xfrm>
            <a:off x="824897" y="5789686"/>
            <a:ext cx="5774685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2" name="Afgeronde rechthoek 13">
            <a:extLst>
              <a:ext uri="{FF2B5EF4-FFF2-40B4-BE49-F238E27FC236}">
                <a16:creationId xmlns:a16="http://schemas.microsoft.com/office/drawing/2014/main" id="{3BDA5116-458B-CA44-E63D-40D3922C6EF7}"/>
              </a:ext>
            </a:extLst>
          </p:cNvPr>
          <p:cNvSpPr/>
          <p:nvPr/>
        </p:nvSpPr>
        <p:spPr>
          <a:xfrm>
            <a:off x="824210" y="6324535"/>
            <a:ext cx="5774685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DF0746DD-B8FD-5499-E155-D81FE1B19D4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0672" y="9157505"/>
            <a:ext cx="440511" cy="804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>
            <a:extLst>
              <a:ext uri="{FF2B5EF4-FFF2-40B4-BE49-F238E27FC236}">
                <a16:creationId xmlns:a16="http://schemas.microsoft.com/office/drawing/2014/main" id="{EE91959D-9938-7121-F41B-ED1CD3A4FCC4}"/>
              </a:ext>
            </a:extLst>
          </p:cNvPr>
          <p:cNvGrpSpPr/>
          <p:nvPr/>
        </p:nvGrpSpPr>
        <p:grpSpPr>
          <a:xfrm>
            <a:off x="4200274" y="2560757"/>
            <a:ext cx="2911824" cy="349281"/>
            <a:chOff x="860174" y="2582113"/>
            <a:chExt cx="2911824" cy="349281"/>
          </a:xfrm>
        </p:grpSpPr>
        <p:pic>
          <p:nvPicPr>
            <p:cNvPr id="19" name="Picture 2">
              <a:extLst>
                <a:ext uri="{FF2B5EF4-FFF2-40B4-BE49-F238E27FC236}">
                  <a16:creationId xmlns:a16="http://schemas.microsoft.com/office/drawing/2014/main" id="{27D7BC37-301F-F754-DDAB-04956D0DEE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7757" y="2582113"/>
              <a:ext cx="967583" cy="349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2">
              <a:extLst>
                <a:ext uri="{FF2B5EF4-FFF2-40B4-BE49-F238E27FC236}">
                  <a16:creationId xmlns:a16="http://schemas.microsoft.com/office/drawing/2014/main" id="{CE311E83-D55B-8E00-3A81-A8D2192F3D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0174" y="2582113"/>
              <a:ext cx="967583" cy="349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2">
              <a:extLst>
                <a:ext uri="{FF2B5EF4-FFF2-40B4-BE49-F238E27FC236}">
                  <a16:creationId xmlns:a16="http://schemas.microsoft.com/office/drawing/2014/main" id="{D59BBA85-F82A-F246-E671-DB66D44FAF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4415" y="2582113"/>
              <a:ext cx="967583" cy="349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" name="Grupo 3">
            <a:extLst>
              <a:ext uri="{FF2B5EF4-FFF2-40B4-BE49-F238E27FC236}">
                <a16:creationId xmlns:a16="http://schemas.microsoft.com/office/drawing/2014/main" id="{295B2240-B0A6-4E50-D356-057342CCBB19}"/>
              </a:ext>
            </a:extLst>
          </p:cNvPr>
          <p:cNvGrpSpPr/>
          <p:nvPr/>
        </p:nvGrpSpPr>
        <p:grpSpPr>
          <a:xfrm>
            <a:off x="860174" y="2582113"/>
            <a:ext cx="2911824" cy="349281"/>
            <a:chOff x="860174" y="2582113"/>
            <a:chExt cx="2911824" cy="349281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5D8E73CC-C6E8-976D-C505-A75FE2C185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0174" y="2582113"/>
              <a:ext cx="967583" cy="349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" name="Picture 2">
              <a:extLst>
                <a:ext uri="{FF2B5EF4-FFF2-40B4-BE49-F238E27FC236}">
                  <a16:creationId xmlns:a16="http://schemas.microsoft.com/office/drawing/2014/main" id="{0E592A5A-8476-D652-CD55-C416F31105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7757" y="2582113"/>
              <a:ext cx="967583" cy="349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3A93549-22CD-D3CE-D0EB-942A5F7B5D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4415" y="2582113"/>
              <a:ext cx="967583" cy="349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6" name="Imagen 55">
            <a:extLst>
              <a:ext uri="{FF2B5EF4-FFF2-40B4-BE49-F238E27FC236}">
                <a16:creationId xmlns:a16="http://schemas.microsoft.com/office/drawing/2014/main" id="{0BD960D2-0079-A4BF-8B31-5252C29372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836" y="8684287"/>
            <a:ext cx="2747076" cy="1297028"/>
          </a:xfrm>
          <a:prstGeom prst="rect">
            <a:avLst/>
          </a:prstGeom>
        </p:spPr>
      </p:pic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 i cognoms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112" name="Ondertitel 2">
            <a:extLst>
              <a:ext uri="{FF2B5EF4-FFF2-40B4-BE49-F238E27FC236}">
                <a16:creationId xmlns:a16="http://schemas.microsoft.com/office/drawing/2014/main" id="{64CB5256-7114-C022-26B5-0F237CB01421}"/>
              </a:ext>
            </a:extLst>
          </p:cNvPr>
          <p:cNvSpPr txBox="1">
            <a:spLocks/>
          </p:cNvSpPr>
          <p:nvPr/>
        </p:nvSpPr>
        <p:spPr>
          <a:xfrm>
            <a:off x="628560" y="10110748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105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Mètode Snappet. Prova 11 1r. Pàgina 2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sp>
        <p:nvSpPr>
          <p:cNvPr id="10" name="Ondertitel 2">
            <a:extLst>
              <a:ext uri="{FF2B5EF4-FFF2-40B4-BE49-F238E27FC236}">
                <a16:creationId xmlns:a16="http://schemas.microsoft.com/office/drawing/2014/main" id="{3A04C6C9-4353-08FB-26B0-5919B3F0E022}"/>
              </a:ext>
            </a:extLst>
          </p:cNvPr>
          <p:cNvSpPr txBox="1">
            <a:spLocks/>
          </p:cNvSpPr>
          <p:nvPr/>
        </p:nvSpPr>
        <p:spPr>
          <a:xfrm>
            <a:off x="628560" y="2142272"/>
            <a:ext cx="634848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Completa amb el dia que correspon en cada cas (1 punt).</a:t>
            </a:r>
          </a:p>
        </p:txBody>
      </p:sp>
      <p:sp>
        <p:nvSpPr>
          <p:cNvPr id="45" name="Ondertitel 2">
            <a:extLst>
              <a:ext uri="{FF2B5EF4-FFF2-40B4-BE49-F238E27FC236}">
                <a16:creationId xmlns:a16="http://schemas.microsoft.com/office/drawing/2014/main" id="{5300E9AE-8169-8027-DBA2-83B1EB96DAA0}"/>
              </a:ext>
            </a:extLst>
          </p:cNvPr>
          <p:cNvSpPr txBox="1">
            <a:spLocks/>
          </p:cNvSpPr>
          <p:nvPr/>
        </p:nvSpPr>
        <p:spPr>
          <a:xfrm>
            <a:off x="572514" y="3270774"/>
            <a:ext cx="634848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Quants dissabtes va tindre este mes d’abril? (1 punt).</a:t>
            </a:r>
          </a:p>
        </p:txBody>
      </p:sp>
      <p:sp>
        <p:nvSpPr>
          <p:cNvPr id="48" name="Ondertitel 2">
            <a:extLst>
              <a:ext uri="{FF2B5EF4-FFF2-40B4-BE49-F238E27FC236}">
                <a16:creationId xmlns:a16="http://schemas.microsoft.com/office/drawing/2014/main" id="{4E53BC52-401B-5940-02A1-CA1A22A008DF}"/>
              </a:ext>
            </a:extLst>
          </p:cNvPr>
          <p:cNvSpPr txBox="1">
            <a:spLocks/>
          </p:cNvSpPr>
          <p:nvPr/>
        </p:nvSpPr>
        <p:spPr>
          <a:xfrm>
            <a:off x="618452" y="5597744"/>
            <a:ext cx="634848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Quants diners hi ha? (1 punt)</a:t>
            </a:r>
          </a:p>
        </p:txBody>
      </p:sp>
      <p:sp>
        <p:nvSpPr>
          <p:cNvPr id="69" name="Ondertitel 2">
            <a:extLst>
              <a:ext uri="{FF2B5EF4-FFF2-40B4-BE49-F238E27FC236}">
                <a16:creationId xmlns:a16="http://schemas.microsoft.com/office/drawing/2014/main" id="{E870DF84-BAF4-20B1-9632-79B971822DC2}"/>
              </a:ext>
            </a:extLst>
          </p:cNvPr>
          <p:cNvSpPr txBox="1">
            <a:spLocks/>
          </p:cNvSpPr>
          <p:nvPr/>
        </p:nvSpPr>
        <p:spPr>
          <a:xfrm>
            <a:off x="598903" y="6914460"/>
            <a:ext cx="634848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Dibuixa 17 € fent servir els bitllets i les monedes que </a:t>
            </a:r>
            <a:r>
              <a:rPr lang="ca-ES" sz="1200" b="1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vullgues</a:t>
            </a: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(1 punt).</a:t>
            </a:r>
          </a:p>
        </p:txBody>
      </p:sp>
      <p:sp>
        <p:nvSpPr>
          <p:cNvPr id="78" name="Ondertitel 2">
            <a:extLst>
              <a:ext uri="{FF2B5EF4-FFF2-40B4-BE49-F238E27FC236}">
                <a16:creationId xmlns:a16="http://schemas.microsoft.com/office/drawing/2014/main" id="{10A65428-3107-1A89-0E5F-34CBF7367D73}"/>
              </a:ext>
            </a:extLst>
          </p:cNvPr>
          <p:cNvSpPr txBox="1">
            <a:spLocks/>
          </p:cNvSpPr>
          <p:nvPr/>
        </p:nvSpPr>
        <p:spPr>
          <a:xfrm>
            <a:off x="605574" y="8349736"/>
            <a:ext cx="634848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10. Marca amb una creu la característica per la qual s’han </a:t>
            </a: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classificat estes </a:t>
            </a: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fruites (1 punt).</a:t>
            </a:r>
          </a:p>
        </p:txBody>
      </p:sp>
      <p:sp>
        <p:nvSpPr>
          <p:cNvPr id="29" name="Ondertitel 2">
            <a:extLst>
              <a:ext uri="{FF2B5EF4-FFF2-40B4-BE49-F238E27FC236}">
                <a16:creationId xmlns:a16="http://schemas.microsoft.com/office/drawing/2014/main" id="{D968E7CE-58B7-BE97-2783-0BB777A95C11}"/>
              </a:ext>
            </a:extLst>
          </p:cNvPr>
          <p:cNvSpPr txBox="1">
            <a:spLocks/>
          </p:cNvSpPr>
          <p:nvPr/>
        </p:nvSpPr>
        <p:spPr>
          <a:xfrm>
            <a:off x="2891306" y="4146429"/>
            <a:ext cx="4668368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Este mes d’abril va tindre              dissabtes.</a:t>
            </a:r>
          </a:p>
        </p:txBody>
      </p:sp>
      <p:sp>
        <p:nvSpPr>
          <p:cNvPr id="30" name="Afgeronde rechthoek 21">
            <a:extLst>
              <a:ext uri="{FF2B5EF4-FFF2-40B4-BE49-F238E27FC236}">
                <a16:creationId xmlns:a16="http://schemas.microsoft.com/office/drawing/2014/main" id="{506C0AC7-A130-BF0E-C01B-A5BC73C701E1}"/>
              </a:ext>
            </a:extLst>
          </p:cNvPr>
          <p:cNvSpPr/>
          <p:nvPr/>
        </p:nvSpPr>
        <p:spPr>
          <a:xfrm>
            <a:off x="4859105" y="4106177"/>
            <a:ext cx="513351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9" name="Ondertitel 2">
            <a:extLst>
              <a:ext uri="{FF2B5EF4-FFF2-40B4-BE49-F238E27FC236}">
                <a16:creationId xmlns:a16="http://schemas.microsoft.com/office/drawing/2014/main" id="{7A25FD6E-4F83-EF12-B586-0E911DD5A0A7}"/>
              </a:ext>
            </a:extLst>
          </p:cNvPr>
          <p:cNvSpPr txBox="1">
            <a:spLocks/>
          </p:cNvSpPr>
          <p:nvPr/>
        </p:nvSpPr>
        <p:spPr>
          <a:xfrm>
            <a:off x="3902738" y="6090474"/>
            <a:ext cx="2355008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Hi ha                    €.</a:t>
            </a:r>
          </a:p>
        </p:txBody>
      </p:sp>
      <p:sp>
        <p:nvSpPr>
          <p:cNvPr id="50" name="Afgeronde rechthoek 21">
            <a:extLst>
              <a:ext uri="{FF2B5EF4-FFF2-40B4-BE49-F238E27FC236}">
                <a16:creationId xmlns:a16="http://schemas.microsoft.com/office/drawing/2014/main" id="{19C51CCF-6C64-6738-2B10-9B70EBD0EAC9}"/>
              </a:ext>
            </a:extLst>
          </p:cNvPr>
          <p:cNvSpPr/>
          <p:nvPr/>
        </p:nvSpPr>
        <p:spPr>
          <a:xfrm>
            <a:off x="4541507" y="6066277"/>
            <a:ext cx="513351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2" name="Rectángulo 51">
            <a:extLst>
              <a:ext uri="{FF2B5EF4-FFF2-40B4-BE49-F238E27FC236}">
                <a16:creationId xmlns:a16="http://schemas.microsoft.com/office/drawing/2014/main" id="{AB842E11-5005-36EC-3519-78EC237186A9}"/>
              </a:ext>
            </a:extLst>
          </p:cNvPr>
          <p:cNvSpPr/>
          <p:nvPr/>
        </p:nvSpPr>
        <p:spPr>
          <a:xfrm>
            <a:off x="735617" y="7225108"/>
            <a:ext cx="2552590" cy="8726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5" name="Imagen 54">
            <a:extLst>
              <a:ext uri="{FF2B5EF4-FFF2-40B4-BE49-F238E27FC236}">
                <a16:creationId xmlns:a16="http://schemas.microsoft.com/office/drawing/2014/main" id="{CB11754C-4F34-752A-1A9A-24FEDF685F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624" y="5874722"/>
            <a:ext cx="2117838" cy="1043423"/>
          </a:xfrm>
          <a:prstGeom prst="rect">
            <a:avLst/>
          </a:prstGeom>
        </p:spPr>
      </p:pic>
      <p:sp>
        <p:nvSpPr>
          <p:cNvPr id="57" name="Rectángulo: esquinas redondeadas 56">
            <a:extLst>
              <a:ext uri="{FF2B5EF4-FFF2-40B4-BE49-F238E27FC236}">
                <a16:creationId xmlns:a16="http://schemas.microsoft.com/office/drawing/2014/main" id="{A8CECDF2-C595-6334-8600-F5D90E815A30}"/>
              </a:ext>
            </a:extLst>
          </p:cNvPr>
          <p:cNvSpPr/>
          <p:nvPr/>
        </p:nvSpPr>
        <p:spPr>
          <a:xfrm>
            <a:off x="3685917" y="8871645"/>
            <a:ext cx="338961" cy="2864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8" name="Rectángulo: esquinas redondeadas 57">
            <a:extLst>
              <a:ext uri="{FF2B5EF4-FFF2-40B4-BE49-F238E27FC236}">
                <a16:creationId xmlns:a16="http://schemas.microsoft.com/office/drawing/2014/main" id="{2056CEED-1D33-2564-1FC4-E8FED3C9B37D}"/>
              </a:ext>
            </a:extLst>
          </p:cNvPr>
          <p:cNvSpPr/>
          <p:nvPr/>
        </p:nvSpPr>
        <p:spPr>
          <a:xfrm>
            <a:off x="3685917" y="9524259"/>
            <a:ext cx="338961" cy="2864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9" name="Rectángulo: esquinas redondeadas 58">
            <a:extLst>
              <a:ext uri="{FF2B5EF4-FFF2-40B4-BE49-F238E27FC236}">
                <a16:creationId xmlns:a16="http://schemas.microsoft.com/office/drawing/2014/main" id="{A595DA3F-EA9C-9EC0-D22A-602E7DD1192A}"/>
              </a:ext>
            </a:extLst>
          </p:cNvPr>
          <p:cNvSpPr/>
          <p:nvPr/>
        </p:nvSpPr>
        <p:spPr>
          <a:xfrm>
            <a:off x="5054858" y="8880821"/>
            <a:ext cx="338961" cy="2864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1" name="Rectángulo: esquinas redondeadas 60">
            <a:extLst>
              <a:ext uri="{FF2B5EF4-FFF2-40B4-BE49-F238E27FC236}">
                <a16:creationId xmlns:a16="http://schemas.microsoft.com/office/drawing/2014/main" id="{75D78D96-FCCD-C77B-110C-AB81B3E80A80}"/>
              </a:ext>
            </a:extLst>
          </p:cNvPr>
          <p:cNvSpPr/>
          <p:nvPr/>
        </p:nvSpPr>
        <p:spPr>
          <a:xfrm>
            <a:off x="5054858" y="9533435"/>
            <a:ext cx="338961" cy="2864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2" name="Ondertitel 2">
            <a:extLst>
              <a:ext uri="{FF2B5EF4-FFF2-40B4-BE49-F238E27FC236}">
                <a16:creationId xmlns:a16="http://schemas.microsoft.com/office/drawing/2014/main" id="{ACC95D2E-D7AC-32F0-5C07-1449D54134D1}"/>
              </a:ext>
            </a:extLst>
          </p:cNvPr>
          <p:cNvSpPr txBox="1">
            <a:spLocks/>
          </p:cNvSpPr>
          <p:nvPr/>
        </p:nvSpPr>
        <p:spPr>
          <a:xfrm>
            <a:off x="4069715" y="8883293"/>
            <a:ext cx="923981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Mida</a:t>
            </a:r>
          </a:p>
        </p:txBody>
      </p:sp>
      <p:sp>
        <p:nvSpPr>
          <p:cNvPr id="63" name="Ondertitel 2">
            <a:extLst>
              <a:ext uri="{FF2B5EF4-FFF2-40B4-BE49-F238E27FC236}">
                <a16:creationId xmlns:a16="http://schemas.microsoft.com/office/drawing/2014/main" id="{FA1D3891-0D2A-F227-3CD9-3B41B1B8A4A9}"/>
              </a:ext>
            </a:extLst>
          </p:cNvPr>
          <p:cNvSpPr txBox="1">
            <a:spLocks/>
          </p:cNvSpPr>
          <p:nvPr/>
        </p:nvSpPr>
        <p:spPr>
          <a:xfrm>
            <a:off x="5413778" y="8904217"/>
            <a:ext cx="923981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Quantitat</a:t>
            </a:r>
          </a:p>
        </p:txBody>
      </p:sp>
      <p:sp>
        <p:nvSpPr>
          <p:cNvPr id="64" name="Ondertitel 2">
            <a:extLst>
              <a:ext uri="{FF2B5EF4-FFF2-40B4-BE49-F238E27FC236}">
                <a16:creationId xmlns:a16="http://schemas.microsoft.com/office/drawing/2014/main" id="{AAD86ACD-92DA-AF8F-886B-E10AAAD043F9}"/>
              </a:ext>
            </a:extLst>
          </p:cNvPr>
          <p:cNvSpPr txBox="1">
            <a:spLocks/>
          </p:cNvSpPr>
          <p:nvPr/>
        </p:nvSpPr>
        <p:spPr>
          <a:xfrm>
            <a:off x="4102821" y="9551011"/>
            <a:ext cx="923981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Color</a:t>
            </a:r>
          </a:p>
        </p:txBody>
      </p:sp>
      <p:sp>
        <p:nvSpPr>
          <p:cNvPr id="65" name="Ondertitel 2">
            <a:extLst>
              <a:ext uri="{FF2B5EF4-FFF2-40B4-BE49-F238E27FC236}">
                <a16:creationId xmlns:a16="http://schemas.microsoft.com/office/drawing/2014/main" id="{F5C901E4-7AA7-0A94-3885-F1BFFD04A113}"/>
              </a:ext>
            </a:extLst>
          </p:cNvPr>
          <p:cNvSpPr txBox="1">
            <a:spLocks/>
          </p:cNvSpPr>
          <p:nvPr/>
        </p:nvSpPr>
        <p:spPr>
          <a:xfrm>
            <a:off x="5461934" y="9594585"/>
            <a:ext cx="923981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Forma</a:t>
            </a:r>
          </a:p>
        </p:txBody>
      </p:sp>
      <p:sp>
        <p:nvSpPr>
          <p:cNvPr id="21" name="Ondertitel 2">
            <a:extLst>
              <a:ext uri="{FF2B5EF4-FFF2-40B4-BE49-F238E27FC236}">
                <a16:creationId xmlns:a16="http://schemas.microsoft.com/office/drawing/2014/main" id="{E7EB3621-05CF-7BCD-7C42-3616BA928B92}"/>
              </a:ext>
            </a:extLst>
          </p:cNvPr>
          <p:cNvSpPr txBox="1">
            <a:spLocks/>
          </p:cNvSpPr>
          <p:nvPr/>
        </p:nvSpPr>
        <p:spPr>
          <a:xfrm>
            <a:off x="1922742" y="2629056"/>
            <a:ext cx="798044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es-ES" sz="1200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dissabte</a:t>
            </a:r>
            <a:endParaRPr lang="ca-ES" sz="1200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22" name="Ondertitel 2">
            <a:extLst>
              <a:ext uri="{FF2B5EF4-FFF2-40B4-BE49-F238E27FC236}">
                <a16:creationId xmlns:a16="http://schemas.microsoft.com/office/drawing/2014/main" id="{6E6C1E44-F188-3793-5121-AB2AC35D7452}"/>
              </a:ext>
            </a:extLst>
          </p:cNvPr>
          <p:cNvSpPr txBox="1">
            <a:spLocks/>
          </p:cNvSpPr>
          <p:nvPr/>
        </p:nvSpPr>
        <p:spPr>
          <a:xfrm>
            <a:off x="2869822" y="2629056"/>
            <a:ext cx="902176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es-ES" sz="1200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diumenge</a:t>
            </a:r>
            <a:endParaRPr lang="ca-ES" sz="1200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23" name="Ondertitel 2">
            <a:extLst>
              <a:ext uri="{FF2B5EF4-FFF2-40B4-BE49-F238E27FC236}">
                <a16:creationId xmlns:a16="http://schemas.microsoft.com/office/drawing/2014/main" id="{A51D0938-7315-BC0D-FE77-747328008C06}"/>
              </a:ext>
            </a:extLst>
          </p:cNvPr>
          <p:cNvSpPr txBox="1">
            <a:spLocks/>
          </p:cNvSpPr>
          <p:nvPr/>
        </p:nvSpPr>
        <p:spPr>
          <a:xfrm>
            <a:off x="4282197" y="2582113"/>
            <a:ext cx="885659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es-ES" sz="1200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dimecres</a:t>
            </a:r>
            <a:endParaRPr lang="ca-ES" sz="1200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24" name="Ondertitel 2">
            <a:extLst>
              <a:ext uri="{FF2B5EF4-FFF2-40B4-BE49-F238E27FC236}">
                <a16:creationId xmlns:a16="http://schemas.microsoft.com/office/drawing/2014/main" id="{42F4C7D2-38D9-6CED-DB54-7F161A5B163E}"/>
              </a:ext>
            </a:extLst>
          </p:cNvPr>
          <p:cNvSpPr txBox="1">
            <a:spLocks/>
          </p:cNvSpPr>
          <p:nvPr/>
        </p:nvSpPr>
        <p:spPr>
          <a:xfrm>
            <a:off x="6208535" y="2582113"/>
            <a:ext cx="922613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es-ES" sz="1200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divendres</a:t>
            </a:r>
            <a:endParaRPr lang="ca-ES" sz="1200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pic>
        <p:nvPicPr>
          <p:cNvPr id="27" name="Imagen 26">
            <a:extLst>
              <a:ext uri="{FF2B5EF4-FFF2-40B4-BE49-F238E27FC236}">
                <a16:creationId xmlns:a16="http://schemas.microsoft.com/office/drawing/2014/main" id="{0F2B73EA-87D6-9F13-3E88-4E9E63D12C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3359" y="3568556"/>
            <a:ext cx="2082550" cy="1711202"/>
          </a:xfrm>
          <a:prstGeom prst="rect">
            <a:avLst/>
          </a:prstGeom>
        </p:spPr>
      </p:pic>
      <p:sp>
        <p:nvSpPr>
          <p:cNvPr id="28" name="Ondertitel 2">
            <a:extLst>
              <a:ext uri="{FF2B5EF4-FFF2-40B4-BE49-F238E27FC236}">
                <a16:creationId xmlns:a16="http://schemas.microsoft.com/office/drawing/2014/main" id="{BE430096-CDBC-C20E-498F-2FA1403DECA2}"/>
              </a:ext>
            </a:extLst>
          </p:cNvPr>
          <p:cNvSpPr txBox="1">
            <a:spLocks/>
          </p:cNvSpPr>
          <p:nvPr/>
        </p:nvSpPr>
        <p:spPr>
          <a:xfrm>
            <a:off x="806079" y="3568556"/>
            <a:ext cx="919919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Abril 2020</a:t>
            </a:r>
          </a:p>
        </p:txBody>
      </p:sp>
      <p:sp>
        <p:nvSpPr>
          <p:cNvPr id="32" name="Ondertitel 2">
            <a:extLst>
              <a:ext uri="{FF2B5EF4-FFF2-40B4-BE49-F238E27FC236}">
                <a16:creationId xmlns:a16="http://schemas.microsoft.com/office/drawing/2014/main" id="{25B0D92E-063E-33B7-2563-48A176C7F84B}"/>
              </a:ext>
            </a:extLst>
          </p:cNvPr>
          <p:cNvSpPr txBox="1">
            <a:spLocks/>
          </p:cNvSpPr>
          <p:nvPr/>
        </p:nvSpPr>
        <p:spPr>
          <a:xfrm>
            <a:off x="759061" y="3777129"/>
            <a:ext cx="389309" cy="2138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9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Dl.</a:t>
            </a:r>
          </a:p>
        </p:txBody>
      </p:sp>
      <p:sp>
        <p:nvSpPr>
          <p:cNvPr id="33" name="Ondertitel 2">
            <a:extLst>
              <a:ext uri="{FF2B5EF4-FFF2-40B4-BE49-F238E27FC236}">
                <a16:creationId xmlns:a16="http://schemas.microsoft.com/office/drawing/2014/main" id="{EFF5CBA1-4A14-88B5-0B46-392E0DCD17B2}"/>
              </a:ext>
            </a:extLst>
          </p:cNvPr>
          <p:cNvSpPr txBox="1">
            <a:spLocks/>
          </p:cNvSpPr>
          <p:nvPr/>
        </p:nvSpPr>
        <p:spPr>
          <a:xfrm>
            <a:off x="1016235" y="3777129"/>
            <a:ext cx="436326" cy="2138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9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Dm.</a:t>
            </a:r>
          </a:p>
        </p:txBody>
      </p:sp>
      <p:sp>
        <p:nvSpPr>
          <p:cNvPr id="34" name="Ondertitel 2">
            <a:extLst>
              <a:ext uri="{FF2B5EF4-FFF2-40B4-BE49-F238E27FC236}">
                <a16:creationId xmlns:a16="http://schemas.microsoft.com/office/drawing/2014/main" id="{E9D35FFC-B9ED-60DC-EC4A-AD5483009ECC}"/>
              </a:ext>
            </a:extLst>
          </p:cNvPr>
          <p:cNvSpPr txBox="1">
            <a:spLocks/>
          </p:cNvSpPr>
          <p:nvPr/>
        </p:nvSpPr>
        <p:spPr>
          <a:xfrm>
            <a:off x="1325798" y="3777129"/>
            <a:ext cx="436326" cy="2138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9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Dc.</a:t>
            </a:r>
          </a:p>
        </p:txBody>
      </p:sp>
      <p:sp>
        <p:nvSpPr>
          <p:cNvPr id="35" name="Ondertitel 2">
            <a:extLst>
              <a:ext uri="{FF2B5EF4-FFF2-40B4-BE49-F238E27FC236}">
                <a16:creationId xmlns:a16="http://schemas.microsoft.com/office/drawing/2014/main" id="{42C56BCC-9565-94A4-768F-39D2F42AE01F}"/>
              </a:ext>
            </a:extLst>
          </p:cNvPr>
          <p:cNvSpPr txBox="1">
            <a:spLocks/>
          </p:cNvSpPr>
          <p:nvPr/>
        </p:nvSpPr>
        <p:spPr>
          <a:xfrm>
            <a:off x="1647694" y="3777129"/>
            <a:ext cx="436326" cy="2138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9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Dj.</a:t>
            </a:r>
          </a:p>
        </p:txBody>
      </p:sp>
      <p:sp>
        <p:nvSpPr>
          <p:cNvPr id="36" name="Ondertitel 2">
            <a:extLst>
              <a:ext uri="{FF2B5EF4-FFF2-40B4-BE49-F238E27FC236}">
                <a16:creationId xmlns:a16="http://schemas.microsoft.com/office/drawing/2014/main" id="{4273D146-5346-D46B-F340-00BD46169937}"/>
              </a:ext>
            </a:extLst>
          </p:cNvPr>
          <p:cNvSpPr txBox="1">
            <a:spLocks/>
          </p:cNvSpPr>
          <p:nvPr/>
        </p:nvSpPr>
        <p:spPr>
          <a:xfrm>
            <a:off x="1922742" y="3777129"/>
            <a:ext cx="436326" cy="2138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9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Dv.</a:t>
            </a:r>
          </a:p>
        </p:txBody>
      </p:sp>
      <p:sp>
        <p:nvSpPr>
          <p:cNvPr id="37" name="Ondertitel 2">
            <a:extLst>
              <a:ext uri="{FF2B5EF4-FFF2-40B4-BE49-F238E27FC236}">
                <a16:creationId xmlns:a16="http://schemas.microsoft.com/office/drawing/2014/main" id="{06DB39B3-54B1-01A0-2CEA-E6ABAD9396EA}"/>
              </a:ext>
            </a:extLst>
          </p:cNvPr>
          <p:cNvSpPr txBox="1">
            <a:spLocks/>
          </p:cNvSpPr>
          <p:nvPr/>
        </p:nvSpPr>
        <p:spPr>
          <a:xfrm>
            <a:off x="2198967" y="3777129"/>
            <a:ext cx="436326" cy="2138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9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Ds.</a:t>
            </a:r>
          </a:p>
        </p:txBody>
      </p:sp>
      <p:sp>
        <p:nvSpPr>
          <p:cNvPr id="38" name="Ondertitel 2">
            <a:extLst>
              <a:ext uri="{FF2B5EF4-FFF2-40B4-BE49-F238E27FC236}">
                <a16:creationId xmlns:a16="http://schemas.microsoft.com/office/drawing/2014/main" id="{4ABA2D9E-E356-5550-29AE-1EAD108C887B}"/>
              </a:ext>
            </a:extLst>
          </p:cNvPr>
          <p:cNvSpPr txBox="1">
            <a:spLocks/>
          </p:cNvSpPr>
          <p:nvPr/>
        </p:nvSpPr>
        <p:spPr>
          <a:xfrm>
            <a:off x="2502623" y="3777129"/>
            <a:ext cx="436326" cy="2138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9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Dg.</a:t>
            </a:r>
          </a:p>
        </p:txBody>
      </p:sp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 un document nou" ma:contentTypeScope="" ma:versionID="9dcb187a33366c84f2df6762af0f2f5f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3eec74d4741865ccbb2266b5474e5bc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643F5B3-B114-441E-AD41-A0680C4AAB7A}">
  <ds:schemaRefs>
    <ds:schemaRef ds:uri="http://schemas.microsoft.com/office/infopath/2007/PartnerControls"/>
    <ds:schemaRef ds:uri="http://purl.org/dc/terms/"/>
    <ds:schemaRef ds:uri="9123724a-6770-4cf5-85de-da1a5d7b85d6"/>
    <ds:schemaRef ds:uri="http://schemas.openxmlformats.org/package/2006/metadata/core-properties"/>
    <ds:schemaRef ds:uri="5751dd86-6170-4cc0-811e-1c4a5e106ea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f0ce2327-97fb-4dfc-a980-285cacb0ad39"/>
    <ds:schemaRef ds:uri="4df41d69-8cf9-497b-ae8f-b424b063cd22"/>
  </ds:schemaRefs>
</ds:datastoreItem>
</file>

<file path=customXml/itemProps3.xml><?xml version="1.0" encoding="utf-8"?>
<ds:datastoreItem xmlns:ds="http://schemas.openxmlformats.org/officeDocument/2006/customXml" ds:itemID="{80117182-5ED2-42CB-BCC4-FAC2693256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3219</TotalTime>
  <Words>212</Words>
  <Application>Microsoft Office PowerPoint</Application>
  <PresentationFormat>Personalizado</PresentationFormat>
  <Paragraphs>36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Cristobal Espinosa</cp:lastModifiedBy>
  <cp:revision>56</cp:revision>
  <dcterms:created xsi:type="dcterms:W3CDTF">2022-01-03T10:00:59Z</dcterms:created>
  <dcterms:modified xsi:type="dcterms:W3CDTF">2024-12-11T06:24:34Z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