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1140" y="10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9B130FC0-FE0E-5992-7FD0-02E74091261D}"/>
              </a:ext>
            </a:extLst>
          </p:cNvPr>
          <p:cNvSpPr/>
          <p:nvPr/>
        </p:nvSpPr>
        <p:spPr>
          <a:xfrm>
            <a:off x="1875270" y="406296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1B8A6F3-CED7-6266-8A24-8CAD4F9CA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25" y="5506763"/>
            <a:ext cx="1235075" cy="13774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DC4CA2-FABF-248D-E564-29475248E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16" y="2189257"/>
            <a:ext cx="1546659" cy="1463574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1. Observa la imatge i inventa un esdeveniment que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sym typeface="Arial"/>
              </a:rPr>
              <a:t>siga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 segur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75221" y="5214579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3. Observa el pictograma i completa la taula de freqüències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609918"/>
            <a:ext cx="4888914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Indica si són verdaderes o falses estes afirmacions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11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49663" y="7070957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Quantes balenes hauries de dibuixar a l’octubre si es van comptar 5 cries de balena? (1 punt).</a:t>
            </a: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87A8AEAC-D928-4D4D-1D64-D989FAC8B817}"/>
              </a:ext>
            </a:extLst>
          </p:cNvPr>
          <p:cNvSpPr/>
          <p:nvPr/>
        </p:nvSpPr>
        <p:spPr>
          <a:xfrm>
            <a:off x="2451191" y="2607481"/>
            <a:ext cx="429693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47BA9CF0-5493-7829-8B43-EDE3ECA7581D}"/>
              </a:ext>
            </a:extLst>
          </p:cNvPr>
          <p:cNvSpPr txBox="1">
            <a:spLocks/>
          </p:cNvSpPr>
          <p:nvPr/>
        </p:nvSpPr>
        <p:spPr>
          <a:xfrm>
            <a:off x="523229" y="8381911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Indica amb marques de recompte el nombre de llibres de cada color (1 punt).</a:t>
            </a:r>
          </a:p>
        </p:txBody>
      </p:sp>
      <p:sp>
        <p:nvSpPr>
          <p:cNvPr id="6" name="Google Shape;94;p2">
            <a:extLst>
              <a:ext uri="{FF2B5EF4-FFF2-40B4-BE49-F238E27FC236}">
                <a16:creationId xmlns:a16="http://schemas.microsoft.com/office/drawing/2014/main" id="{5E6EB591-CC04-EE89-6AE3-13C3F83BA5D7}"/>
              </a:ext>
            </a:extLst>
          </p:cNvPr>
          <p:cNvSpPr/>
          <p:nvPr/>
        </p:nvSpPr>
        <p:spPr>
          <a:xfrm>
            <a:off x="2436485" y="3167643"/>
            <a:ext cx="429693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01;p2">
            <a:extLst>
              <a:ext uri="{FF2B5EF4-FFF2-40B4-BE49-F238E27FC236}">
                <a16:creationId xmlns:a16="http://schemas.microsoft.com/office/drawing/2014/main" id="{D76085FD-CB86-90A9-AA29-9ADA936E0102}"/>
              </a:ext>
            </a:extLst>
          </p:cNvPr>
          <p:cNvSpPr txBox="1"/>
          <p:nvPr/>
        </p:nvSpPr>
        <p:spPr>
          <a:xfrm>
            <a:off x="2106300" y="4018181"/>
            <a:ext cx="223151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És segur que traga una bola roja.</a:t>
            </a:r>
          </a:p>
        </p:txBody>
      </p:sp>
      <p:sp>
        <p:nvSpPr>
          <p:cNvPr id="10" name="Afgeronde rechthoek 113">
            <a:extLst>
              <a:ext uri="{FF2B5EF4-FFF2-40B4-BE49-F238E27FC236}">
                <a16:creationId xmlns:a16="http://schemas.microsoft.com/office/drawing/2014/main" id="{B9549EDC-A11B-CED0-5A0B-4CCF383E8A89}"/>
              </a:ext>
            </a:extLst>
          </p:cNvPr>
          <p:cNvSpPr/>
          <p:nvPr/>
        </p:nvSpPr>
        <p:spPr>
          <a:xfrm>
            <a:off x="1875270" y="4483476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1" name="Google Shape;101;p2">
            <a:extLst>
              <a:ext uri="{FF2B5EF4-FFF2-40B4-BE49-F238E27FC236}">
                <a16:creationId xmlns:a16="http://schemas.microsoft.com/office/drawing/2014/main" id="{B30B9472-9C78-B0E1-2666-31FDC0F7B5E1}"/>
              </a:ext>
            </a:extLst>
          </p:cNvPr>
          <p:cNvSpPr txBox="1"/>
          <p:nvPr/>
        </p:nvSpPr>
        <p:spPr>
          <a:xfrm>
            <a:off x="2106300" y="4438694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És impossible que traga bola verda.</a:t>
            </a:r>
          </a:p>
        </p:txBody>
      </p:sp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E0F6F410-EBCA-74C2-D787-8B9778324C73}"/>
              </a:ext>
            </a:extLst>
          </p:cNvPr>
          <p:cNvSpPr/>
          <p:nvPr/>
        </p:nvSpPr>
        <p:spPr>
          <a:xfrm>
            <a:off x="4604288" y="403402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3" name="Google Shape;101;p2">
            <a:extLst>
              <a:ext uri="{FF2B5EF4-FFF2-40B4-BE49-F238E27FC236}">
                <a16:creationId xmlns:a16="http://schemas.microsoft.com/office/drawing/2014/main" id="{01421003-E54C-23C2-AEDC-0CE5377315AB}"/>
              </a:ext>
            </a:extLst>
          </p:cNvPr>
          <p:cNvSpPr txBox="1"/>
          <p:nvPr/>
        </p:nvSpPr>
        <p:spPr>
          <a:xfrm>
            <a:off x="4835318" y="3989245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És possible que traga bola blava.</a:t>
            </a:r>
          </a:p>
        </p:txBody>
      </p:sp>
      <p:sp>
        <p:nvSpPr>
          <p:cNvPr id="15" name="Afgeronde rechthoek 113">
            <a:extLst>
              <a:ext uri="{FF2B5EF4-FFF2-40B4-BE49-F238E27FC236}">
                <a16:creationId xmlns:a16="http://schemas.microsoft.com/office/drawing/2014/main" id="{909A2613-F38A-343F-FA83-4D58E8FDA5C1}"/>
              </a:ext>
            </a:extLst>
          </p:cNvPr>
          <p:cNvSpPr/>
          <p:nvPr/>
        </p:nvSpPr>
        <p:spPr>
          <a:xfrm>
            <a:off x="4604288" y="4454540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6" name="Google Shape;101;p2">
            <a:extLst>
              <a:ext uri="{FF2B5EF4-FFF2-40B4-BE49-F238E27FC236}">
                <a16:creationId xmlns:a16="http://schemas.microsoft.com/office/drawing/2014/main" id="{6596541E-DD66-0CBA-2BCB-9B02867AA317}"/>
              </a:ext>
            </a:extLst>
          </p:cNvPr>
          <p:cNvSpPr txBox="1"/>
          <p:nvPr/>
        </p:nvSpPr>
        <p:spPr>
          <a:xfrm>
            <a:off x="4835318" y="4409758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És segur que traga una bola negra.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F907A261-2B91-9139-99F3-EFEF4D5F2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381" y="3945019"/>
            <a:ext cx="1014267" cy="98083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D65CDFD9-04A4-2A5F-88AC-63A8185BEB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322" y="5528917"/>
            <a:ext cx="1889944" cy="1418767"/>
          </a:xfrm>
          <a:prstGeom prst="rect">
            <a:avLst/>
          </a:prstGeom>
        </p:spPr>
      </p:pic>
      <p:sp>
        <p:nvSpPr>
          <p:cNvPr id="46" name="Afgeronde rechthoek 113">
            <a:extLst>
              <a:ext uri="{FF2B5EF4-FFF2-40B4-BE49-F238E27FC236}">
                <a16:creationId xmlns:a16="http://schemas.microsoft.com/office/drawing/2014/main" id="{FDF06C67-19D6-E6FE-8934-B44CAC7598A1}"/>
              </a:ext>
            </a:extLst>
          </p:cNvPr>
          <p:cNvSpPr/>
          <p:nvPr/>
        </p:nvSpPr>
        <p:spPr>
          <a:xfrm>
            <a:off x="751408" y="768323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7" name="Google Shape;101;p2">
            <a:extLst>
              <a:ext uri="{FF2B5EF4-FFF2-40B4-BE49-F238E27FC236}">
                <a16:creationId xmlns:a16="http://schemas.microsoft.com/office/drawing/2014/main" id="{436CA75B-C326-3FF3-85DE-31A0AF1D5FBC}"/>
              </a:ext>
            </a:extLst>
          </p:cNvPr>
          <p:cNvSpPr txBox="1"/>
          <p:nvPr/>
        </p:nvSpPr>
        <p:spPr>
          <a:xfrm>
            <a:off x="982438" y="7638451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1</a:t>
            </a:r>
          </a:p>
        </p:txBody>
      </p:sp>
      <p:sp>
        <p:nvSpPr>
          <p:cNvPr id="49" name="Afgeronde rechthoek 113">
            <a:extLst>
              <a:ext uri="{FF2B5EF4-FFF2-40B4-BE49-F238E27FC236}">
                <a16:creationId xmlns:a16="http://schemas.microsoft.com/office/drawing/2014/main" id="{B5764CFB-A106-517A-4C42-FA791EF60A81}"/>
              </a:ext>
            </a:extLst>
          </p:cNvPr>
          <p:cNvSpPr/>
          <p:nvPr/>
        </p:nvSpPr>
        <p:spPr>
          <a:xfrm>
            <a:off x="1740775" y="7679318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0" name="Google Shape;101;p2">
            <a:extLst>
              <a:ext uri="{FF2B5EF4-FFF2-40B4-BE49-F238E27FC236}">
                <a16:creationId xmlns:a16="http://schemas.microsoft.com/office/drawing/2014/main" id="{9C90583A-95D1-4DBA-43D9-997AD2FBFEA1}"/>
              </a:ext>
            </a:extLst>
          </p:cNvPr>
          <p:cNvSpPr txBox="1"/>
          <p:nvPr/>
        </p:nvSpPr>
        <p:spPr>
          <a:xfrm>
            <a:off x="1971805" y="7634536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2</a:t>
            </a:r>
          </a:p>
        </p:txBody>
      </p:sp>
      <p:sp>
        <p:nvSpPr>
          <p:cNvPr id="52" name="Afgeronde rechthoek 113">
            <a:extLst>
              <a:ext uri="{FF2B5EF4-FFF2-40B4-BE49-F238E27FC236}">
                <a16:creationId xmlns:a16="http://schemas.microsoft.com/office/drawing/2014/main" id="{D7CB2C8E-4B91-5817-4572-4328FA9DA718}"/>
              </a:ext>
            </a:extLst>
          </p:cNvPr>
          <p:cNvSpPr/>
          <p:nvPr/>
        </p:nvSpPr>
        <p:spPr>
          <a:xfrm>
            <a:off x="2715440" y="7679318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3" name="Google Shape;101;p2">
            <a:extLst>
              <a:ext uri="{FF2B5EF4-FFF2-40B4-BE49-F238E27FC236}">
                <a16:creationId xmlns:a16="http://schemas.microsoft.com/office/drawing/2014/main" id="{09E4E59A-654B-F903-2CCE-D6F240F3AAEB}"/>
              </a:ext>
            </a:extLst>
          </p:cNvPr>
          <p:cNvSpPr txBox="1"/>
          <p:nvPr/>
        </p:nvSpPr>
        <p:spPr>
          <a:xfrm>
            <a:off x="2946470" y="7634536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3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7353655D-4959-43B3-7D8F-5D272C4A4E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740" y="8661491"/>
            <a:ext cx="2263660" cy="1153366"/>
          </a:xfrm>
          <a:prstGeom prst="rect">
            <a:avLst/>
          </a:prstGeom>
        </p:spPr>
      </p:pic>
      <p:sp>
        <p:nvSpPr>
          <p:cNvPr id="55" name="Google Shape;94;p2">
            <a:extLst>
              <a:ext uri="{FF2B5EF4-FFF2-40B4-BE49-F238E27FC236}">
                <a16:creationId xmlns:a16="http://schemas.microsoft.com/office/drawing/2014/main" id="{B7AF3AAA-9B8D-F302-8C4D-FD0ABAD06668}"/>
              </a:ext>
            </a:extLst>
          </p:cNvPr>
          <p:cNvSpPr/>
          <p:nvPr/>
        </p:nvSpPr>
        <p:spPr>
          <a:xfrm>
            <a:off x="3507344" y="8998392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4;p2">
            <a:extLst>
              <a:ext uri="{FF2B5EF4-FFF2-40B4-BE49-F238E27FC236}">
                <a16:creationId xmlns:a16="http://schemas.microsoft.com/office/drawing/2014/main" id="{B91D7084-DAA3-5A82-D2B4-524FF8F0B0D7}"/>
              </a:ext>
            </a:extLst>
          </p:cNvPr>
          <p:cNvSpPr/>
          <p:nvPr/>
        </p:nvSpPr>
        <p:spPr>
          <a:xfrm>
            <a:off x="4747550" y="9011027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94;p2">
            <a:extLst>
              <a:ext uri="{FF2B5EF4-FFF2-40B4-BE49-F238E27FC236}">
                <a16:creationId xmlns:a16="http://schemas.microsoft.com/office/drawing/2014/main" id="{ABC363FF-32A0-7C8E-78B5-3DAAB77AF390}"/>
              </a:ext>
            </a:extLst>
          </p:cNvPr>
          <p:cNvSpPr/>
          <p:nvPr/>
        </p:nvSpPr>
        <p:spPr>
          <a:xfrm>
            <a:off x="5899913" y="9011027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101;p2">
            <a:extLst>
              <a:ext uri="{FF2B5EF4-FFF2-40B4-BE49-F238E27FC236}">
                <a16:creationId xmlns:a16="http://schemas.microsoft.com/office/drawing/2014/main" id="{DB3AD9E2-DA81-89B6-99D9-04EA03A91D7F}"/>
              </a:ext>
            </a:extLst>
          </p:cNvPr>
          <p:cNvSpPr txBox="1"/>
          <p:nvPr/>
        </p:nvSpPr>
        <p:spPr>
          <a:xfrm>
            <a:off x="3590455" y="8729435"/>
            <a:ext cx="747355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Rosa</a:t>
            </a:r>
          </a:p>
        </p:txBody>
      </p:sp>
      <p:sp>
        <p:nvSpPr>
          <p:cNvPr id="59" name="Google Shape;101;p2">
            <a:extLst>
              <a:ext uri="{FF2B5EF4-FFF2-40B4-BE49-F238E27FC236}">
                <a16:creationId xmlns:a16="http://schemas.microsoft.com/office/drawing/2014/main" id="{F3516AB7-34ED-0556-7C30-2E2862C4BC5A}"/>
              </a:ext>
            </a:extLst>
          </p:cNvPr>
          <p:cNvSpPr txBox="1"/>
          <p:nvPr/>
        </p:nvSpPr>
        <p:spPr>
          <a:xfrm>
            <a:off x="4863976" y="8738274"/>
            <a:ext cx="522375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Blau</a:t>
            </a:r>
          </a:p>
        </p:txBody>
      </p:sp>
      <p:sp>
        <p:nvSpPr>
          <p:cNvPr id="60" name="Google Shape;101;p2">
            <a:extLst>
              <a:ext uri="{FF2B5EF4-FFF2-40B4-BE49-F238E27FC236}">
                <a16:creationId xmlns:a16="http://schemas.microsoft.com/office/drawing/2014/main" id="{14A42323-D0A5-8488-6D4C-CF8630822FB8}"/>
              </a:ext>
            </a:extLst>
          </p:cNvPr>
          <p:cNvSpPr txBox="1"/>
          <p:nvPr/>
        </p:nvSpPr>
        <p:spPr>
          <a:xfrm>
            <a:off x="5899913" y="8738274"/>
            <a:ext cx="75522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Taronja</a:t>
            </a:r>
          </a:p>
        </p:txBody>
      </p:sp>
      <p:sp>
        <p:nvSpPr>
          <p:cNvPr id="4" name="Google Shape;101;p2">
            <a:extLst>
              <a:ext uri="{FF2B5EF4-FFF2-40B4-BE49-F238E27FC236}">
                <a16:creationId xmlns:a16="http://schemas.microsoft.com/office/drawing/2014/main" id="{327BA7FC-52DC-884D-C99B-0DBFD7184A2E}"/>
              </a:ext>
            </a:extLst>
          </p:cNvPr>
          <p:cNvSpPr txBox="1"/>
          <p:nvPr/>
        </p:nvSpPr>
        <p:spPr>
          <a:xfrm>
            <a:off x="3592200" y="5588044"/>
            <a:ext cx="34480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25</a:t>
            </a:r>
          </a:p>
        </p:txBody>
      </p:sp>
      <p:sp>
        <p:nvSpPr>
          <p:cNvPr id="8" name="Google Shape;101;p2">
            <a:extLst>
              <a:ext uri="{FF2B5EF4-FFF2-40B4-BE49-F238E27FC236}">
                <a16:creationId xmlns:a16="http://schemas.microsoft.com/office/drawing/2014/main" id="{6F7041CF-2D09-194F-D9F3-54E4610C3679}"/>
              </a:ext>
            </a:extLst>
          </p:cNvPr>
          <p:cNvSpPr txBox="1"/>
          <p:nvPr/>
        </p:nvSpPr>
        <p:spPr>
          <a:xfrm>
            <a:off x="2950850" y="5607094"/>
            <a:ext cx="54165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Juny</a:t>
            </a:r>
            <a:endParaRPr lang="ca-ES" sz="12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F77AE059-A983-3897-B435-C9E77B6FA9DC}"/>
              </a:ext>
            </a:extLst>
          </p:cNvPr>
          <p:cNvSpPr txBox="1"/>
          <p:nvPr/>
        </p:nvSpPr>
        <p:spPr>
          <a:xfrm>
            <a:off x="2921000" y="5949994"/>
            <a:ext cx="62230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Juliol</a:t>
            </a:r>
            <a:endParaRPr lang="ca-ES" sz="12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18" name="Google Shape;101;p2">
            <a:extLst>
              <a:ext uri="{FF2B5EF4-FFF2-40B4-BE49-F238E27FC236}">
                <a16:creationId xmlns:a16="http://schemas.microsoft.com/office/drawing/2014/main" id="{339FBE47-6BEF-F485-2697-808B28A59BFB}"/>
              </a:ext>
            </a:extLst>
          </p:cNvPr>
          <p:cNvSpPr txBox="1"/>
          <p:nvPr/>
        </p:nvSpPr>
        <p:spPr>
          <a:xfrm>
            <a:off x="2908300" y="6248444"/>
            <a:ext cx="62230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Agost</a:t>
            </a:r>
            <a:endParaRPr lang="ca-ES" sz="12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19" name="Google Shape;101;p2">
            <a:extLst>
              <a:ext uri="{FF2B5EF4-FFF2-40B4-BE49-F238E27FC236}">
                <a16:creationId xmlns:a16="http://schemas.microsoft.com/office/drawing/2014/main" id="{AC85CF95-1D55-BF62-CC3C-BE606BBDF158}"/>
              </a:ext>
            </a:extLst>
          </p:cNvPr>
          <p:cNvSpPr txBox="1"/>
          <p:nvPr/>
        </p:nvSpPr>
        <p:spPr>
          <a:xfrm>
            <a:off x="2844800" y="6578644"/>
            <a:ext cx="86995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Setembre</a:t>
            </a:r>
          </a:p>
        </p:txBody>
      </p:sp>
      <p:sp>
        <p:nvSpPr>
          <p:cNvPr id="20" name="Google Shape;101;p2">
            <a:extLst>
              <a:ext uri="{FF2B5EF4-FFF2-40B4-BE49-F238E27FC236}">
                <a16:creationId xmlns:a16="http://schemas.microsoft.com/office/drawing/2014/main" id="{DF9DC35F-B6CE-13E6-09E9-2C93AA3F6218}"/>
              </a:ext>
            </a:extLst>
          </p:cNvPr>
          <p:cNvSpPr txBox="1"/>
          <p:nvPr/>
        </p:nvSpPr>
        <p:spPr>
          <a:xfrm>
            <a:off x="715650" y="6775494"/>
            <a:ext cx="1811650" cy="357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700" dirty="0">
                <a:solidFill>
                  <a:srgbClr val="333333"/>
                </a:solidFill>
                <a:latin typeface="ABeZeh"/>
              </a:rPr>
              <a:t>Juny      Juliol      Agost     Setembre</a:t>
            </a:r>
            <a:endParaRPr lang="ca-ES" sz="105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1" name="Google Shape;101;p2">
            <a:extLst>
              <a:ext uri="{FF2B5EF4-FFF2-40B4-BE49-F238E27FC236}">
                <a16:creationId xmlns:a16="http://schemas.microsoft.com/office/drawing/2014/main" id="{B495A771-40D7-F84C-8AF8-D5DA12FDFA98}"/>
              </a:ext>
            </a:extLst>
          </p:cNvPr>
          <p:cNvSpPr txBox="1"/>
          <p:nvPr/>
        </p:nvSpPr>
        <p:spPr>
          <a:xfrm>
            <a:off x="715650" y="5448345"/>
            <a:ext cx="1811650" cy="203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Nombre de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cries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de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balena</a:t>
            </a:r>
            <a:endParaRPr lang="ca-ES" sz="10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2" name="Google Shape;101;p2">
            <a:extLst>
              <a:ext uri="{FF2B5EF4-FFF2-40B4-BE49-F238E27FC236}">
                <a16:creationId xmlns:a16="http://schemas.microsoft.com/office/drawing/2014/main" id="{56831CAC-FB39-8B5A-1C4D-98B59B26EBF1}"/>
              </a:ext>
            </a:extLst>
          </p:cNvPr>
          <p:cNvSpPr txBox="1"/>
          <p:nvPr/>
        </p:nvSpPr>
        <p:spPr>
          <a:xfrm>
            <a:off x="1661800" y="5664244"/>
            <a:ext cx="700400" cy="48890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= 5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cries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balena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  <a:endParaRPr lang="ca-ES" sz="8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3" name="Google Shape;101;p2">
            <a:extLst>
              <a:ext uri="{FF2B5EF4-FFF2-40B4-BE49-F238E27FC236}">
                <a16:creationId xmlns:a16="http://schemas.microsoft.com/office/drawing/2014/main" id="{83AAF80B-79EE-19B8-27A6-BBB1B8FC74E7}"/>
              </a:ext>
            </a:extLst>
          </p:cNvPr>
          <p:cNvSpPr txBox="1"/>
          <p:nvPr/>
        </p:nvSpPr>
        <p:spPr>
          <a:xfrm>
            <a:off x="2259494" y="6109537"/>
            <a:ext cx="97944" cy="66988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  <a:endParaRPr lang="ca-ES" sz="800" dirty="0">
              <a:solidFill>
                <a:srgbClr val="333333"/>
              </a:solidFill>
              <a:latin typeface="ABeZeh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fgeronde rechthoek 113">
            <a:extLst>
              <a:ext uri="{FF2B5EF4-FFF2-40B4-BE49-F238E27FC236}">
                <a16:creationId xmlns:a16="http://schemas.microsoft.com/office/drawing/2014/main" id="{3F9F469C-A85E-B959-4B66-692E05D09857}"/>
              </a:ext>
            </a:extLst>
          </p:cNvPr>
          <p:cNvSpPr/>
          <p:nvPr/>
        </p:nvSpPr>
        <p:spPr>
          <a:xfrm>
            <a:off x="2929195" y="606720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11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0144" y="4288612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el gràfic de l’activitat 6 i escriu amb les teues paraules com pots saber de quin color n’hi ha més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2869" y="5244692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Observa el gràfic i indica de quins colors n’hi ha la mateixa quantitat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67056" y="2188613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Elabora un gràfic de barres amb les dades d’esta taula (1 punt):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26" y="7280843"/>
            <a:ext cx="6135739" cy="276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Observa el gràfic. Inventa 2 preguntes que pugues respondre a partir del gràfic i escriu-ne la resposta (2 punts).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C87EAC4-1145-5289-720E-788DD31B70DC}"/>
              </a:ext>
            </a:extLst>
          </p:cNvPr>
          <p:cNvSpPr/>
          <p:nvPr/>
        </p:nvSpPr>
        <p:spPr>
          <a:xfrm>
            <a:off x="3998714" y="2474785"/>
            <a:ext cx="2845034" cy="14097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Google Shape;165;g14b75e4c2d3_0_22">
            <a:extLst>
              <a:ext uri="{FF2B5EF4-FFF2-40B4-BE49-F238E27FC236}">
                <a16:creationId xmlns:a16="http://schemas.microsoft.com/office/drawing/2014/main" id="{370F233D-960F-8BA8-C74E-ED01778CDD26}"/>
              </a:ext>
            </a:extLst>
          </p:cNvPr>
          <p:cNvSpPr/>
          <p:nvPr/>
        </p:nvSpPr>
        <p:spPr>
          <a:xfrm>
            <a:off x="508390" y="4810872"/>
            <a:ext cx="6107155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8F86C10-C79C-F890-2F66-39DBF51A0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10" y="5532100"/>
            <a:ext cx="1946274" cy="1449694"/>
          </a:xfrm>
          <a:prstGeom prst="rect">
            <a:avLst/>
          </a:prstGeom>
        </p:spPr>
      </p:pic>
      <p:sp>
        <p:nvSpPr>
          <p:cNvPr id="11" name="Afgeronde rechthoek 113">
            <a:extLst>
              <a:ext uri="{FF2B5EF4-FFF2-40B4-BE49-F238E27FC236}">
                <a16:creationId xmlns:a16="http://schemas.microsoft.com/office/drawing/2014/main" id="{66BE4BD6-2741-2E6D-E9D8-314CEA23F99A}"/>
              </a:ext>
            </a:extLst>
          </p:cNvPr>
          <p:cNvSpPr/>
          <p:nvPr/>
        </p:nvSpPr>
        <p:spPr>
          <a:xfrm>
            <a:off x="2943897" y="569073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" name="Google Shape;101;p2">
            <a:extLst>
              <a:ext uri="{FF2B5EF4-FFF2-40B4-BE49-F238E27FC236}">
                <a16:creationId xmlns:a16="http://schemas.microsoft.com/office/drawing/2014/main" id="{43E29EC8-19EE-222E-F6E5-F977E5A8C3CC}"/>
              </a:ext>
            </a:extLst>
          </p:cNvPr>
          <p:cNvSpPr txBox="1"/>
          <p:nvPr/>
        </p:nvSpPr>
        <p:spPr>
          <a:xfrm>
            <a:off x="3174926" y="5645949"/>
            <a:ext cx="312339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De color rosa i taronja</a:t>
            </a:r>
          </a:p>
        </p:txBody>
      </p:sp>
      <p:sp>
        <p:nvSpPr>
          <p:cNvPr id="20" name="Google Shape;101;p2">
            <a:extLst>
              <a:ext uri="{FF2B5EF4-FFF2-40B4-BE49-F238E27FC236}">
                <a16:creationId xmlns:a16="http://schemas.microsoft.com/office/drawing/2014/main" id="{C24B9421-79EF-E154-6B25-CB9ECA15CB76}"/>
              </a:ext>
            </a:extLst>
          </p:cNvPr>
          <p:cNvSpPr txBox="1"/>
          <p:nvPr/>
        </p:nvSpPr>
        <p:spPr>
          <a:xfrm>
            <a:off x="3160224" y="6022419"/>
            <a:ext cx="1632221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De color groc i blau</a:t>
            </a:r>
          </a:p>
        </p:txBody>
      </p:sp>
      <p:sp>
        <p:nvSpPr>
          <p:cNvPr id="21" name="Afgeronde rechthoek 113">
            <a:extLst>
              <a:ext uri="{FF2B5EF4-FFF2-40B4-BE49-F238E27FC236}">
                <a16:creationId xmlns:a16="http://schemas.microsoft.com/office/drawing/2014/main" id="{7E4E2C0D-3BA3-E76A-8241-B14621E27002}"/>
              </a:ext>
            </a:extLst>
          </p:cNvPr>
          <p:cNvSpPr/>
          <p:nvPr/>
        </p:nvSpPr>
        <p:spPr>
          <a:xfrm>
            <a:off x="2929195" y="645862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2" name="Google Shape;101;p2">
            <a:extLst>
              <a:ext uri="{FF2B5EF4-FFF2-40B4-BE49-F238E27FC236}">
                <a16:creationId xmlns:a16="http://schemas.microsoft.com/office/drawing/2014/main" id="{2280E2BE-E11A-F7C1-DFAA-D11F8AFCF7DE}"/>
              </a:ext>
            </a:extLst>
          </p:cNvPr>
          <p:cNvSpPr txBox="1"/>
          <p:nvPr/>
        </p:nvSpPr>
        <p:spPr>
          <a:xfrm>
            <a:off x="3160224" y="6413842"/>
            <a:ext cx="2969643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De color blau i taronja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7C0170D-6704-11A6-7552-1DF015ACA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60" y="7890871"/>
            <a:ext cx="2712765" cy="1562788"/>
          </a:xfrm>
          <a:prstGeom prst="rect">
            <a:avLst/>
          </a:prstGeom>
        </p:spPr>
      </p:pic>
      <p:sp>
        <p:nvSpPr>
          <p:cNvPr id="31" name="Google Shape;165;g14b75e4c2d3_0_22">
            <a:extLst>
              <a:ext uri="{FF2B5EF4-FFF2-40B4-BE49-F238E27FC236}">
                <a16:creationId xmlns:a16="http://schemas.microsoft.com/office/drawing/2014/main" id="{0563313B-8F43-9D85-2BDF-01431B82C5AC}"/>
              </a:ext>
            </a:extLst>
          </p:cNvPr>
          <p:cNvSpPr/>
          <p:nvPr/>
        </p:nvSpPr>
        <p:spPr>
          <a:xfrm>
            <a:off x="3375358" y="7782007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65;g14b75e4c2d3_0_22">
            <a:extLst>
              <a:ext uri="{FF2B5EF4-FFF2-40B4-BE49-F238E27FC236}">
                <a16:creationId xmlns:a16="http://schemas.microsoft.com/office/drawing/2014/main" id="{CA14A8FD-9D50-973A-659B-0CE9DB2D26EA}"/>
              </a:ext>
            </a:extLst>
          </p:cNvPr>
          <p:cNvSpPr/>
          <p:nvPr/>
        </p:nvSpPr>
        <p:spPr>
          <a:xfrm>
            <a:off x="3340662" y="8173785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65;g14b75e4c2d3_0_22">
            <a:extLst>
              <a:ext uri="{FF2B5EF4-FFF2-40B4-BE49-F238E27FC236}">
                <a16:creationId xmlns:a16="http://schemas.microsoft.com/office/drawing/2014/main" id="{DBC7D6CD-784E-2BA0-53C4-C077C9DE8340}"/>
              </a:ext>
            </a:extLst>
          </p:cNvPr>
          <p:cNvSpPr/>
          <p:nvPr/>
        </p:nvSpPr>
        <p:spPr>
          <a:xfrm>
            <a:off x="3370286" y="8857549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165;g14b75e4c2d3_0_22">
            <a:extLst>
              <a:ext uri="{FF2B5EF4-FFF2-40B4-BE49-F238E27FC236}">
                <a16:creationId xmlns:a16="http://schemas.microsoft.com/office/drawing/2014/main" id="{21662C80-B0F5-FA47-4431-2FFFEB83FECF}"/>
              </a:ext>
            </a:extLst>
          </p:cNvPr>
          <p:cNvSpPr/>
          <p:nvPr/>
        </p:nvSpPr>
        <p:spPr>
          <a:xfrm>
            <a:off x="3379070" y="9261220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FD6040FA-B2AF-EFAD-A0FF-900063E1A9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625" y="3002755"/>
            <a:ext cx="3416300" cy="485775"/>
          </a:xfrm>
          <a:prstGeom prst="rect">
            <a:avLst/>
          </a:prstGeom>
        </p:spPr>
      </p:pic>
      <p:sp>
        <p:nvSpPr>
          <p:cNvPr id="19" name="Google Shape;101;p2">
            <a:extLst>
              <a:ext uri="{FF2B5EF4-FFF2-40B4-BE49-F238E27FC236}">
                <a16:creationId xmlns:a16="http://schemas.microsoft.com/office/drawing/2014/main" id="{B094AEBB-5AF5-B61D-D09F-CD9BD1F0A206}"/>
              </a:ext>
            </a:extLst>
          </p:cNvPr>
          <p:cNvSpPr txBox="1"/>
          <p:nvPr/>
        </p:nvSpPr>
        <p:spPr>
          <a:xfrm>
            <a:off x="590476" y="3236124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Quantitat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3" name="Google Shape;101;p2">
            <a:extLst>
              <a:ext uri="{FF2B5EF4-FFF2-40B4-BE49-F238E27FC236}">
                <a16:creationId xmlns:a16="http://schemas.microsoft.com/office/drawing/2014/main" id="{C121550C-4DC7-0AFB-0029-6E94FDDC0DE0}"/>
              </a:ext>
            </a:extLst>
          </p:cNvPr>
          <p:cNvSpPr txBox="1"/>
          <p:nvPr/>
        </p:nvSpPr>
        <p:spPr>
          <a:xfrm>
            <a:off x="595238" y="3017049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Color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4" name="Google Shape;101;p2">
            <a:extLst>
              <a:ext uri="{FF2B5EF4-FFF2-40B4-BE49-F238E27FC236}">
                <a16:creationId xmlns:a16="http://schemas.microsoft.com/office/drawing/2014/main" id="{43DC0E2C-DA75-D626-2391-14EBB0AEC039}"/>
              </a:ext>
            </a:extLst>
          </p:cNvPr>
          <p:cNvSpPr txBox="1"/>
          <p:nvPr/>
        </p:nvSpPr>
        <p:spPr>
          <a:xfrm>
            <a:off x="1392163" y="3020224"/>
            <a:ext cx="455687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Roig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6" name="Google Shape;101;p2">
            <a:extLst>
              <a:ext uri="{FF2B5EF4-FFF2-40B4-BE49-F238E27FC236}">
                <a16:creationId xmlns:a16="http://schemas.microsoft.com/office/drawing/2014/main" id="{E38267E9-8AEB-9A31-1FBC-949979935CA3}"/>
              </a:ext>
            </a:extLst>
          </p:cNvPr>
          <p:cNvSpPr txBox="1"/>
          <p:nvPr/>
        </p:nvSpPr>
        <p:spPr>
          <a:xfrm>
            <a:off x="2052563" y="3021812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Verd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7" name="Google Shape;101;p2">
            <a:extLst>
              <a:ext uri="{FF2B5EF4-FFF2-40B4-BE49-F238E27FC236}">
                <a16:creationId xmlns:a16="http://schemas.microsoft.com/office/drawing/2014/main" id="{58755F4D-EEA0-C74A-6F70-604D4521BA15}"/>
              </a:ext>
            </a:extLst>
          </p:cNvPr>
          <p:cNvSpPr txBox="1"/>
          <p:nvPr/>
        </p:nvSpPr>
        <p:spPr>
          <a:xfrm>
            <a:off x="2705025" y="3017050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Blau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8" name="Google Shape;101;p2">
            <a:extLst>
              <a:ext uri="{FF2B5EF4-FFF2-40B4-BE49-F238E27FC236}">
                <a16:creationId xmlns:a16="http://schemas.microsoft.com/office/drawing/2014/main" id="{E87DC554-543C-C6AA-2EB8-F8B7E7C7461D}"/>
              </a:ext>
            </a:extLst>
          </p:cNvPr>
          <p:cNvSpPr txBox="1"/>
          <p:nvPr/>
        </p:nvSpPr>
        <p:spPr>
          <a:xfrm>
            <a:off x="3376538" y="3017050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Marró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0" name="Google Shape;101;p2">
            <a:extLst>
              <a:ext uri="{FF2B5EF4-FFF2-40B4-BE49-F238E27FC236}">
                <a16:creationId xmlns:a16="http://schemas.microsoft.com/office/drawing/2014/main" id="{E6A114C5-3FEB-3A0C-2DB8-6FB9617CDDED}"/>
              </a:ext>
            </a:extLst>
          </p:cNvPr>
          <p:cNvSpPr txBox="1"/>
          <p:nvPr/>
        </p:nvSpPr>
        <p:spPr>
          <a:xfrm>
            <a:off x="1471539" y="3236124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4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4" name="Google Shape;101;p2">
            <a:extLst>
              <a:ext uri="{FF2B5EF4-FFF2-40B4-BE49-F238E27FC236}">
                <a16:creationId xmlns:a16="http://schemas.microsoft.com/office/drawing/2014/main" id="{4F09FA94-03BE-AC5D-0D77-936114F35B73}"/>
              </a:ext>
            </a:extLst>
          </p:cNvPr>
          <p:cNvSpPr txBox="1"/>
          <p:nvPr/>
        </p:nvSpPr>
        <p:spPr>
          <a:xfrm>
            <a:off x="2133526" y="3236124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5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5" name="Google Shape;101;p2">
            <a:extLst>
              <a:ext uri="{FF2B5EF4-FFF2-40B4-BE49-F238E27FC236}">
                <a16:creationId xmlns:a16="http://schemas.microsoft.com/office/drawing/2014/main" id="{6B64BC59-B265-CC61-D893-5A0947816DC2}"/>
              </a:ext>
            </a:extLst>
          </p:cNvPr>
          <p:cNvSpPr txBox="1"/>
          <p:nvPr/>
        </p:nvSpPr>
        <p:spPr>
          <a:xfrm>
            <a:off x="2747889" y="3212311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3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6" name="Google Shape;101;p2">
            <a:extLst>
              <a:ext uri="{FF2B5EF4-FFF2-40B4-BE49-F238E27FC236}">
                <a16:creationId xmlns:a16="http://schemas.microsoft.com/office/drawing/2014/main" id="{A974BF7B-EBD2-9BD3-87D6-3B58EC10EF43}"/>
              </a:ext>
            </a:extLst>
          </p:cNvPr>
          <p:cNvSpPr txBox="1"/>
          <p:nvPr/>
        </p:nvSpPr>
        <p:spPr>
          <a:xfrm>
            <a:off x="3433689" y="3221837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6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7" name="Google Shape;101;p2">
            <a:extLst>
              <a:ext uri="{FF2B5EF4-FFF2-40B4-BE49-F238E27FC236}">
                <a16:creationId xmlns:a16="http://schemas.microsoft.com/office/drawing/2014/main" id="{B79E0608-0F83-B7B8-9DBC-0979A0ADE23A}"/>
              </a:ext>
            </a:extLst>
          </p:cNvPr>
          <p:cNvSpPr txBox="1"/>
          <p:nvPr/>
        </p:nvSpPr>
        <p:spPr>
          <a:xfrm>
            <a:off x="510540" y="8160549"/>
            <a:ext cx="666824" cy="1219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b="0" i="0" dirty="0">
                <a:solidFill>
                  <a:srgbClr val="000000"/>
                </a:solidFill>
                <a:effectLst/>
                <a:latin typeface="WordVisi_MSFontService"/>
              </a:rPr>
              <a:t>Llegir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dirty="0">
                <a:latin typeface="WordVisi_MSFontService"/>
              </a:rPr>
              <a:t>Pintar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dirty="0">
                <a:solidFill>
                  <a:srgbClr val="333333"/>
                </a:solidFill>
                <a:latin typeface="WordVisi_MSFontService"/>
              </a:rPr>
              <a:t>Puzles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dirty="0">
                <a:solidFill>
                  <a:srgbClr val="333333"/>
                </a:solidFill>
                <a:latin typeface="WordVisi_MSFontService"/>
              </a:rPr>
              <a:t>Esport</a:t>
            </a:r>
            <a:endParaRPr lang="ca-ES" sz="1100" dirty="0">
              <a:solidFill>
                <a:srgbClr val="333333"/>
              </a:solidFill>
              <a:latin typeface="ABeZe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7455C5-FB05-4B88-B764-5055392E17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3547</TotalTime>
  <Words>294</Words>
  <Application>Microsoft Office PowerPoint</Application>
  <PresentationFormat>Personalizado</PresentationFormat>
  <Paragraphs>54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Aptos</vt:lpstr>
      <vt:lpstr>Arial</vt:lpstr>
      <vt:lpstr>Calibri</vt:lpstr>
      <vt:lpstr>WordVisi_MSFontService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66</cp:revision>
  <dcterms:created xsi:type="dcterms:W3CDTF">2022-01-03T10:00:59Z</dcterms:created>
  <dcterms:modified xsi:type="dcterms:W3CDTF">2024-12-12T10:34:48Z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