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n 63">
            <a:extLst>
              <a:ext uri="{FF2B5EF4-FFF2-40B4-BE49-F238E27FC236}">
                <a16:creationId xmlns:a16="http://schemas.microsoft.com/office/drawing/2014/main" id="{410E7EF1-1590-3791-5E62-296D210F4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56" y="5637409"/>
            <a:ext cx="1243888" cy="75020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F3E14E0-916F-8223-D77D-C9D72D259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074" y="2249827"/>
            <a:ext cx="1177213" cy="1138457"/>
          </a:xfrm>
          <a:prstGeom prst="rect">
            <a:avLst/>
          </a:prstGeom>
        </p:spPr>
      </p:pic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AAFBA866-72C0-E60E-DA73-155772164864}"/>
              </a:ext>
            </a:extLst>
          </p:cNvPr>
          <p:cNvSpPr/>
          <p:nvPr/>
        </p:nvSpPr>
        <p:spPr>
          <a:xfrm>
            <a:off x="2904146" y="4981364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11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3726117"/>
            <a:ext cx="6158196" cy="32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Utilitza un transportador i escriu quant mesuren estos angles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2913" y="205953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Pinta 120° de l’angle total que representa el cercle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28560" y="5233021"/>
            <a:ext cx="693111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Encercla, sense fer servir el transportador, els angles que mesuren més de 90°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80813" y="702827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Dibuixa un angle obtús i indica quants graus mesura (1 punt).</a:t>
            </a:r>
          </a:p>
        </p:txBody>
      </p:sp>
      <p:sp>
        <p:nvSpPr>
          <p:cNvPr id="145" name="Ondertitel 2">
            <a:extLst>
              <a:ext uri="{FF2B5EF4-FFF2-40B4-BE49-F238E27FC236}">
                <a16:creationId xmlns:a16="http://schemas.microsoft.com/office/drawing/2014/main" id="{4840AF26-F404-9274-2C2D-5848C0CB2A89}"/>
              </a:ext>
            </a:extLst>
          </p:cNvPr>
          <p:cNvSpPr txBox="1">
            <a:spLocks/>
          </p:cNvSpPr>
          <p:nvPr/>
        </p:nvSpPr>
        <p:spPr>
          <a:xfrm>
            <a:off x="671089" y="8429062"/>
            <a:ext cx="595084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Dibuixa un angle agut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mesure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exactament 20° (1 punt).</a:t>
            </a:r>
          </a:p>
        </p:txBody>
      </p:sp>
      <p:sp>
        <p:nvSpPr>
          <p:cNvPr id="95" name="Afgeronde rechthoek 21">
            <a:extLst>
              <a:ext uri="{FF2B5EF4-FFF2-40B4-BE49-F238E27FC236}">
                <a16:creationId xmlns:a16="http://schemas.microsoft.com/office/drawing/2014/main" id="{BB969E7B-56B6-9D00-3B7B-4A399B17A39C}"/>
              </a:ext>
            </a:extLst>
          </p:cNvPr>
          <p:cNvSpPr/>
          <p:nvPr/>
        </p:nvSpPr>
        <p:spPr>
          <a:xfrm>
            <a:off x="819167" y="4957578"/>
            <a:ext cx="1422549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Afgeronde rechthoek 21">
            <a:extLst>
              <a:ext uri="{FF2B5EF4-FFF2-40B4-BE49-F238E27FC236}">
                <a16:creationId xmlns:a16="http://schemas.microsoft.com/office/drawing/2014/main" id="{889A1D33-1CA7-1B55-B83F-23C5D1DB2090}"/>
              </a:ext>
            </a:extLst>
          </p:cNvPr>
          <p:cNvSpPr/>
          <p:nvPr/>
        </p:nvSpPr>
        <p:spPr>
          <a:xfrm>
            <a:off x="3403201" y="7698513"/>
            <a:ext cx="486623" cy="31722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4127724-56DD-9B61-9D81-E28199BE4D92}"/>
              </a:ext>
            </a:extLst>
          </p:cNvPr>
          <p:cNvSpPr/>
          <p:nvPr/>
        </p:nvSpPr>
        <p:spPr>
          <a:xfrm>
            <a:off x="828891" y="7352708"/>
            <a:ext cx="1580734" cy="1008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7" name="Ondertitel 2">
            <a:extLst>
              <a:ext uri="{FF2B5EF4-FFF2-40B4-BE49-F238E27FC236}">
                <a16:creationId xmlns:a16="http://schemas.microsoft.com/office/drawing/2014/main" id="{1AFA70F5-FF60-3562-0406-140E74B55421}"/>
              </a:ext>
            </a:extLst>
          </p:cNvPr>
          <p:cNvSpPr txBox="1">
            <a:spLocks/>
          </p:cNvSpPr>
          <p:nvPr/>
        </p:nvSpPr>
        <p:spPr>
          <a:xfrm>
            <a:off x="2674606" y="7749326"/>
            <a:ext cx="1855398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Mesura              °.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158E541-E8BB-39A6-C40E-0ED50441F3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037" y="4057247"/>
            <a:ext cx="966807" cy="82515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10F494B-38A2-BAE5-4EEF-7826546EF5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4584" y="4183965"/>
            <a:ext cx="1115443" cy="77361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ACF5416-83B6-BB15-F5FA-75439E9121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5073" y="5739795"/>
            <a:ext cx="1196388" cy="553469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D4B6AD1-3289-ADDD-1283-05148E386B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9058" y="5561213"/>
            <a:ext cx="948738" cy="732051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FE78DD64-CBD5-EEB9-E539-487AADF811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0253" y="5602166"/>
            <a:ext cx="806744" cy="681829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9CC3B1D7-45A4-433F-20EB-0045D1123B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0586" y="5837971"/>
            <a:ext cx="1546077" cy="430213"/>
          </a:xfrm>
          <a:prstGeom prst="rect">
            <a:avLst/>
          </a:prstGeom>
        </p:spPr>
      </p:pic>
      <p:sp>
        <p:nvSpPr>
          <p:cNvPr id="39" name="Rectángulo 38">
            <a:extLst>
              <a:ext uri="{FF2B5EF4-FFF2-40B4-BE49-F238E27FC236}">
                <a16:creationId xmlns:a16="http://schemas.microsoft.com/office/drawing/2014/main" id="{8B2E32E9-D93B-93D5-055F-A8DE83F53212}"/>
              </a:ext>
            </a:extLst>
          </p:cNvPr>
          <p:cNvSpPr/>
          <p:nvPr/>
        </p:nvSpPr>
        <p:spPr>
          <a:xfrm>
            <a:off x="819167" y="8789583"/>
            <a:ext cx="1580734" cy="1008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4E2B7BAD-DAF4-29EF-7283-697CC7AAC7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0369" y="8922905"/>
            <a:ext cx="1173085" cy="105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n 74">
            <a:extLst>
              <a:ext uri="{FF2B5EF4-FFF2-40B4-BE49-F238E27FC236}">
                <a16:creationId xmlns:a16="http://schemas.microsoft.com/office/drawing/2014/main" id="{1C502C80-54EE-F480-2971-145AFF089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639" y="8258890"/>
            <a:ext cx="1836131" cy="1702594"/>
          </a:xfrm>
          <a:prstGeom prst="rect">
            <a:avLst/>
          </a:prstGeom>
        </p:spPr>
      </p:pic>
      <p:pic>
        <p:nvPicPr>
          <p:cNvPr id="69" name="Imagen 68">
            <a:extLst>
              <a:ext uri="{FF2B5EF4-FFF2-40B4-BE49-F238E27FC236}">
                <a16:creationId xmlns:a16="http://schemas.microsoft.com/office/drawing/2014/main" id="{F00F6AC1-476C-C8B8-E100-362160F8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94" y="7296232"/>
            <a:ext cx="1424035" cy="1111746"/>
          </a:xfrm>
          <a:prstGeom prst="rect">
            <a:avLst/>
          </a:prstGeom>
        </p:spPr>
      </p:pic>
      <p:sp>
        <p:nvSpPr>
          <p:cNvPr id="20" name="Afgeronde rechthoek 21">
            <a:extLst>
              <a:ext uri="{FF2B5EF4-FFF2-40B4-BE49-F238E27FC236}">
                <a16:creationId xmlns:a16="http://schemas.microsoft.com/office/drawing/2014/main" id="{2016DD6F-0C5B-0C6D-FABB-C79218C0EB07}"/>
              </a:ext>
            </a:extLst>
          </p:cNvPr>
          <p:cNvSpPr/>
          <p:nvPr/>
        </p:nvSpPr>
        <p:spPr>
          <a:xfrm>
            <a:off x="3425337" y="4757650"/>
            <a:ext cx="285306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8" name="Ondertitel 2">
            <a:extLst>
              <a:ext uri="{FF2B5EF4-FFF2-40B4-BE49-F238E27FC236}">
                <a16:creationId xmlns:a16="http://schemas.microsoft.com/office/drawing/2014/main" id="{52B27281-40E3-A966-D271-A265B09C1EEC}"/>
              </a:ext>
            </a:extLst>
          </p:cNvPr>
          <p:cNvSpPr txBox="1">
            <a:spLocks/>
          </p:cNvSpPr>
          <p:nvPr/>
        </p:nvSpPr>
        <p:spPr>
          <a:xfrm>
            <a:off x="2710641" y="4515033"/>
            <a:ext cx="3705123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 =           °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 + B =           °</a:t>
            </a:r>
          </a:p>
        </p:txBody>
      </p:sp>
      <p:sp>
        <p:nvSpPr>
          <p:cNvPr id="52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3140031" y="4514111"/>
            <a:ext cx="285306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06571" y="7034059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els angles que falten (1 punt).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706571" y="8512373"/>
            <a:ext cx="5572137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Troba l'angle que falta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07259" y="3688995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Indica quant mesura l’angle A i quant mesura la suma dels dos angles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10092" y="5228929"/>
            <a:ext cx="6849582" cy="318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Dibuixa la suma d’un angle amb un altre de 40° si saps que el resultat és 180°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11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06571" y="2096575"/>
            <a:ext cx="6574762" cy="3016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Observa l’angle, dibuixa les figures que el componen i indica’n les mesures (1 punt).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0039DF-2D66-3A1D-58D3-5E4A90901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777" y="2416923"/>
            <a:ext cx="1429820" cy="8399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463EF6E-9F34-5B80-AE1E-B6CF035E6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167" y="3969297"/>
            <a:ext cx="1401076" cy="1273258"/>
          </a:xfrm>
          <a:prstGeom prst="rect">
            <a:avLst/>
          </a:prstGeom>
        </p:spPr>
      </p:pic>
      <p:sp>
        <p:nvSpPr>
          <p:cNvPr id="54" name="Rectángulo 53">
            <a:extLst>
              <a:ext uri="{FF2B5EF4-FFF2-40B4-BE49-F238E27FC236}">
                <a16:creationId xmlns:a16="http://schemas.microsoft.com/office/drawing/2014/main" id="{C8CC34A9-B596-98FE-2B82-4E3DA17D9D03}"/>
              </a:ext>
            </a:extLst>
          </p:cNvPr>
          <p:cNvSpPr/>
          <p:nvPr/>
        </p:nvSpPr>
        <p:spPr>
          <a:xfrm>
            <a:off x="1028700" y="5591175"/>
            <a:ext cx="1828800" cy="10844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6" name="Imagen 75">
            <a:extLst>
              <a:ext uri="{FF2B5EF4-FFF2-40B4-BE49-F238E27FC236}">
                <a16:creationId xmlns:a16="http://schemas.microsoft.com/office/drawing/2014/main" id="{7673B17F-9121-4FBC-56AD-F3F72E0FE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500" y="9001560"/>
            <a:ext cx="1437319" cy="46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F791C8D-B6AE-49E2-9AAB-DB8048C6DE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8795</TotalTime>
  <Words>211</Words>
  <Application>Microsoft Office PowerPoint</Application>
  <PresentationFormat>Personalizado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143</cp:revision>
  <dcterms:created xsi:type="dcterms:W3CDTF">2022-01-03T10:00:59Z</dcterms:created>
  <dcterms:modified xsi:type="dcterms:W3CDTF">2024-12-15T09:03:52Z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