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126" y="-388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35">
            <a:extLst>
              <a:ext uri="{FF2B5EF4-FFF2-40B4-BE49-F238E27FC236}">
                <a16:creationId xmlns:a16="http://schemas.microsoft.com/office/drawing/2014/main" id="{4B856AB4-23C0-6477-09BF-F75220E8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20" y="4717584"/>
            <a:ext cx="2162945" cy="7209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62AA79D-CDA4-1759-B0EB-4EF348C3D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79" y="2269003"/>
            <a:ext cx="3038648" cy="1910176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12 1r.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03990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Marca amb una creu el núvol que està més a la dreta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32455" y="4485083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Encercla el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pardalet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que vola al final de la fila (1 punt).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63952" y="540754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Qui hi ha al costat de Marta? Completa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75519" y="742741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Dibuixa un cercle, un triangle i un quadrat (1 punt).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44739" y="8890296"/>
            <a:ext cx="652960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amb les teues paraules les diferències entre quadrats i rectangles (1 punt).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85A8173C-484E-C97B-BEF4-242CC2359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06" y="5735327"/>
            <a:ext cx="1832448" cy="1349647"/>
          </a:xfrm>
          <a:prstGeom prst="rect">
            <a:avLst/>
          </a:prstGeom>
        </p:spPr>
      </p:pic>
      <p:sp>
        <p:nvSpPr>
          <p:cNvPr id="40" name="Ondertitel 2">
            <a:extLst>
              <a:ext uri="{FF2B5EF4-FFF2-40B4-BE49-F238E27FC236}">
                <a16:creationId xmlns:a16="http://schemas.microsoft.com/office/drawing/2014/main" id="{710DF6DA-1174-467E-842A-98BCEA64EF6F}"/>
              </a:ext>
            </a:extLst>
          </p:cNvPr>
          <p:cNvSpPr txBox="1">
            <a:spLocks/>
          </p:cNvSpPr>
          <p:nvPr/>
        </p:nvSpPr>
        <p:spPr>
          <a:xfrm>
            <a:off x="2891307" y="6386772"/>
            <a:ext cx="46683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Al costat de Marta hi ha                  .</a:t>
            </a:r>
          </a:p>
        </p:txBody>
      </p:sp>
      <p:sp>
        <p:nvSpPr>
          <p:cNvPr id="41" name="Afgeronde rechthoek 21">
            <a:extLst>
              <a:ext uri="{FF2B5EF4-FFF2-40B4-BE49-F238E27FC236}">
                <a16:creationId xmlns:a16="http://schemas.microsoft.com/office/drawing/2014/main" id="{73C10396-E2F1-6AE3-7B14-FEBF049A24CD}"/>
              </a:ext>
            </a:extLst>
          </p:cNvPr>
          <p:cNvSpPr/>
          <p:nvPr/>
        </p:nvSpPr>
        <p:spPr>
          <a:xfrm>
            <a:off x="4960051" y="6365124"/>
            <a:ext cx="7352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EE729642-0CB8-F6B1-9FFE-B3BF028DF39C}"/>
              </a:ext>
            </a:extLst>
          </p:cNvPr>
          <p:cNvSpPr/>
          <p:nvPr/>
        </p:nvSpPr>
        <p:spPr>
          <a:xfrm>
            <a:off x="758757" y="7735651"/>
            <a:ext cx="2552590" cy="8726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2B5F0FD2-9C09-5358-258B-9B87637DEF74}"/>
              </a:ext>
            </a:extLst>
          </p:cNvPr>
          <p:cNvSpPr/>
          <p:nvPr/>
        </p:nvSpPr>
        <p:spPr>
          <a:xfrm>
            <a:off x="796202" y="9344058"/>
            <a:ext cx="5863677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790F04C6-25E4-0C16-CC4B-6FD190A00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79" y="5899338"/>
            <a:ext cx="4182768" cy="100039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12 1r.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214227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Observa al teu voltant i escriu 2 objectes amb forma de triangle i 2 objectes amb forma de cercle (1 punt).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643179" y="3187449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 on apareixen triangles en la imatge? Marca’ls amb una creu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678792" y="5639907"/>
            <a:ext cx="418276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Encercla els objectes de 3 dimensions (1 punt).</a:t>
            </a:r>
          </a:p>
        </p:txBody>
      </p:sp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722624" y="729143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amb el nombre de costats i de vèrtexs de cada figura (2 punts).</a:t>
            </a:r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8CECDF2-C595-6334-8600-F5D90E815A30}"/>
              </a:ext>
            </a:extLst>
          </p:cNvPr>
          <p:cNvSpPr/>
          <p:nvPr/>
        </p:nvSpPr>
        <p:spPr>
          <a:xfrm>
            <a:off x="2934048" y="3888150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2056CEED-1D33-2564-1FC4-E8FED3C9B37D}"/>
              </a:ext>
            </a:extLst>
          </p:cNvPr>
          <p:cNvSpPr/>
          <p:nvPr/>
        </p:nvSpPr>
        <p:spPr>
          <a:xfrm>
            <a:off x="2934048" y="4540764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A595DA3F-EA9C-9EC0-D22A-602E7DD1192A}"/>
              </a:ext>
            </a:extLst>
          </p:cNvPr>
          <p:cNvSpPr/>
          <p:nvPr/>
        </p:nvSpPr>
        <p:spPr>
          <a:xfrm>
            <a:off x="4302989" y="3897326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75D78D96-FCCD-C77B-110C-AB81B3E80A80}"/>
              </a:ext>
            </a:extLst>
          </p:cNvPr>
          <p:cNvSpPr/>
          <p:nvPr/>
        </p:nvSpPr>
        <p:spPr>
          <a:xfrm>
            <a:off x="4302989" y="4549940"/>
            <a:ext cx="338961" cy="28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ACC95D2E-D7AC-32F0-5C07-1449D54134D1}"/>
              </a:ext>
            </a:extLst>
          </p:cNvPr>
          <p:cNvSpPr txBox="1">
            <a:spLocks/>
          </p:cNvSpPr>
          <p:nvPr/>
        </p:nvSpPr>
        <p:spPr>
          <a:xfrm>
            <a:off x="4641950" y="4516305"/>
            <a:ext cx="139081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Objecte que bufa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FA1D3891-0D2A-F227-3CD9-3B41B1B8A4A9}"/>
              </a:ext>
            </a:extLst>
          </p:cNvPr>
          <p:cNvSpPr txBox="1">
            <a:spLocks/>
          </p:cNvSpPr>
          <p:nvPr/>
        </p:nvSpPr>
        <p:spPr>
          <a:xfrm>
            <a:off x="4661909" y="3920722"/>
            <a:ext cx="128931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Cara del xic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AAD86ACD-92DA-AF8F-886B-E10AAAD043F9}"/>
              </a:ext>
            </a:extLst>
          </p:cNvPr>
          <p:cNvSpPr txBox="1">
            <a:spLocks/>
          </p:cNvSpPr>
          <p:nvPr/>
        </p:nvSpPr>
        <p:spPr>
          <a:xfrm>
            <a:off x="3350952" y="4567516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Banderes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F5C901E4-7AA7-0A94-3885-F1BFFD04A113}"/>
              </a:ext>
            </a:extLst>
          </p:cNvPr>
          <p:cNvSpPr txBox="1">
            <a:spLocks/>
          </p:cNvSpPr>
          <p:nvPr/>
        </p:nvSpPr>
        <p:spPr>
          <a:xfrm>
            <a:off x="3326008" y="3897326"/>
            <a:ext cx="92398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Camisa</a:t>
            </a:r>
          </a:p>
        </p:txBody>
      </p:sp>
      <p:sp>
        <p:nvSpPr>
          <p:cNvPr id="2" name="Afgeronde rechthoek 13">
            <a:extLst>
              <a:ext uri="{FF2B5EF4-FFF2-40B4-BE49-F238E27FC236}">
                <a16:creationId xmlns:a16="http://schemas.microsoft.com/office/drawing/2014/main" id="{F26EB538-2AC5-BDD5-9FA2-BBBAFDDD91EE}"/>
              </a:ext>
            </a:extLst>
          </p:cNvPr>
          <p:cNvSpPr/>
          <p:nvPr/>
        </p:nvSpPr>
        <p:spPr>
          <a:xfrm>
            <a:off x="662374" y="2723276"/>
            <a:ext cx="26767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Afgeronde rechthoek 13">
            <a:extLst>
              <a:ext uri="{FF2B5EF4-FFF2-40B4-BE49-F238E27FC236}">
                <a16:creationId xmlns:a16="http://schemas.microsoft.com/office/drawing/2014/main" id="{EC111430-90A7-0646-C1A6-EF989138C2D2}"/>
              </a:ext>
            </a:extLst>
          </p:cNvPr>
          <p:cNvSpPr/>
          <p:nvPr/>
        </p:nvSpPr>
        <p:spPr>
          <a:xfrm>
            <a:off x="4031117" y="2714663"/>
            <a:ext cx="26767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2B37C6-600F-B334-0934-5BF5A7F7F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79" y="3475585"/>
            <a:ext cx="1700707" cy="166341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278144D-C2AC-8475-00CA-915FAB4E8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973" y="7649667"/>
            <a:ext cx="1529117" cy="209422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A5C41D62-9082-4304-06D4-AB967B6AA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0952" y="7699851"/>
            <a:ext cx="1369797" cy="201864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5EFB0CA-25DB-B5E9-0A4F-0649B64943F9}"/>
              </a:ext>
            </a:extLst>
          </p:cNvPr>
          <p:cNvSpPr txBox="1"/>
          <p:nvPr/>
        </p:nvSpPr>
        <p:spPr>
          <a:xfrm>
            <a:off x="1147743" y="8883339"/>
            <a:ext cx="720000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9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vèrtexs</a:t>
            </a:r>
            <a:endParaRPr lang="es-ES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endParaRPr lang="es-E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1248007-4541-4736-7F15-995A34086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vèrtexs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6D691FDC-77C4-F334-129D-310BE5D10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7559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vèrtexs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D92F2B6-BFD9-5D7B-B1B6-C24C094CA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0134"/>
            <a:ext cx="140797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vèrtexs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4394038-227B-99BA-0B3E-8C311A2EAFE7}"/>
              </a:ext>
            </a:extLst>
          </p:cNvPr>
          <p:cNvSpPr txBox="1"/>
          <p:nvPr/>
        </p:nvSpPr>
        <p:spPr>
          <a:xfrm>
            <a:off x="3602624" y="9391170"/>
            <a:ext cx="60801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9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costats</a:t>
            </a:r>
            <a:endParaRPr lang="es-ES" sz="9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endParaRPr lang="es-ES" sz="11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4178C62-6F6C-42D9-5AC6-EED6F6247CB9}"/>
              </a:ext>
            </a:extLst>
          </p:cNvPr>
          <p:cNvSpPr txBox="1"/>
          <p:nvPr/>
        </p:nvSpPr>
        <p:spPr>
          <a:xfrm>
            <a:off x="1147743" y="9413610"/>
            <a:ext cx="60801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9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costats</a:t>
            </a:r>
            <a:endParaRPr lang="es-ES" sz="9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endParaRPr lang="es-ES" sz="11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E9BB70B-648A-9C91-3EE4-67147CC2DE24}"/>
              </a:ext>
            </a:extLst>
          </p:cNvPr>
          <p:cNvSpPr txBox="1"/>
          <p:nvPr/>
        </p:nvSpPr>
        <p:spPr>
          <a:xfrm>
            <a:off x="3582989" y="8883339"/>
            <a:ext cx="627646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9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vèrtexs</a:t>
            </a:r>
            <a:endParaRPr lang="es-ES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686D6CF6-06D8-4C06-A598-01A6358816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3310</TotalTime>
  <Words>210</Words>
  <Application>Microsoft Office PowerPoint</Application>
  <PresentationFormat>Personalizado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54</cp:revision>
  <dcterms:created xsi:type="dcterms:W3CDTF">2022-01-03T10:00:59Z</dcterms:created>
  <dcterms:modified xsi:type="dcterms:W3CDTF">2024-12-11T10:52:55Z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