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7"/>
  </p:notesMasterIdLst>
  <p:sldIdLst>
    <p:sldId id="258" r:id="rId5"/>
    <p:sldId id="286" r:id="rId6"/>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7" userDrawn="1">
          <p15:clr>
            <a:srgbClr val="A4A3A4"/>
          </p15:clr>
        </p15:guide>
        <p15:guide id="2" pos="238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Ofèlia" initials="Ofe" lastIdx="2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009ED0"/>
    <a:srgbClr val="F9FDFF"/>
    <a:srgbClr val="333333"/>
    <a:srgbClr val="F7F7F9"/>
    <a:srgbClr val="C72330"/>
    <a:srgbClr val="7BBC42"/>
    <a:srgbClr val="F6CF18"/>
    <a:srgbClr val="C2C2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B1309B-52AD-430B-B1DD-9BA56C1C5378}" v="98" dt="2022-02-09T10:15:36.776"/>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808"/>
    <p:restoredTop sz="97680"/>
  </p:normalViewPr>
  <p:slideViewPr>
    <p:cSldViewPr snapToGrid="0" snapToObjects="1">
      <p:cViewPr>
        <p:scale>
          <a:sx n="150" d="100"/>
          <a:sy n="150" d="100"/>
        </p:scale>
        <p:origin x="1590" y="108"/>
      </p:cViewPr>
      <p:guideLst>
        <p:guide orient="horz" pos="3367"/>
        <p:guide pos="23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20F350-44FC-8B4C-A96A-C63C644D9E27}" type="datetimeFigureOut">
              <a:rPr lang="nl-NL" smtClean="0"/>
              <a:pPr/>
              <a:t>15-12-2024</a:t>
            </a:fld>
            <a:endParaRPr lang="nl-NL"/>
          </a:p>
        </p:txBody>
      </p:sp>
      <p:sp>
        <p:nvSpPr>
          <p:cNvPr id="4" name="Tijdelijke aanduiding voor dia-afbeelding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9068DE-2FA9-7D49-AC8D-32EC28D7D985}" type="slidenum">
              <a:rPr lang="nl-NL" smtClean="0"/>
              <a:pPr/>
              <a:t>‹Nº›</a:t>
            </a:fld>
            <a:endParaRPr lang="nl-NL"/>
          </a:p>
        </p:txBody>
      </p:sp>
    </p:spTree>
    <p:extLst>
      <p:ext uri="{BB962C8B-B14F-4D97-AF65-F5344CB8AC3E}">
        <p14:creationId xmlns:p14="http://schemas.microsoft.com/office/powerpoint/2010/main" val="3319690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nl-NL"/>
              <a:t>Klik om stijl te bewerken</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62D91036-D827-AA48-A80A-F8064A33AEBE}" type="datetimeFigureOut">
              <a:rPr lang="nl-NL" smtClean="0"/>
              <a:pPr/>
              <a:t>15-12-2024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727771-4EE1-6A49-B8D3-41479B705F44}" type="slidenum">
              <a:rPr lang="nl-NL" smtClean="0"/>
              <a:pPr/>
              <a:t>‹Nº›</a:t>
            </a:fld>
            <a:endParaRPr lang="nl-NL"/>
          </a:p>
        </p:txBody>
      </p:sp>
    </p:spTree>
    <p:extLst>
      <p:ext uri="{BB962C8B-B14F-4D97-AF65-F5344CB8AC3E}">
        <p14:creationId xmlns:p14="http://schemas.microsoft.com/office/powerpoint/2010/main" val="4229544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62D91036-D827-AA48-A80A-F8064A33AEBE}" type="datetimeFigureOut">
              <a:rPr lang="nl-NL" smtClean="0"/>
              <a:pPr/>
              <a:t>15-12-2024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727771-4EE1-6A49-B8D3-41479B705F44}" type="slidenum">
              <a:rPr lang="nl-NL" smtClean="0"/>
              <a:pPr/>
              <a:t>‹Nº›</a:t>
            </a:fld>
            <a:endParaRPr lang="nl-NL"/>
          </a:p>
        </p:txBody>
      </p:sp>
    </p:spTree>
    <p:extLst>
      <p:ext uri="{BB962C8B-B14F-4D97-AF65-F5344CB8AC3E}">
        <p14:creationId xmlns:p14="http://schemas.microsoft.com/office/powerpoint/2010/main" val="1163550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nl-NL"/>
              <a:t>Klik om stijl te bewerken</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62D91036-D827-AA48-A80A-F8064A33AEBE}" type="datetimeFigureOut">
              <a:rPr lang="nl-NL" smtClean="0"/>
              <a:pPr/>
              <a:t>15-12-2024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727771-4EE1-6A49-B8D3-41479B705F44}" type="slidenum">
              <a:rPr lang="nl-NL" smtClean="0"/>
              <a:pPr/>
              <a:t>‹Nº›</a:t>
            </a:fld>
            <a:endParaRPr lang="nl-NL"/>
          </a:p>
        </p:txBody>
      </p:sp>
    </p:spTree>
    <p:extLst>
      <p:ext uri="{BB962C8B-B14F-4D97-AF65-F5344CB8AC3E}">
        <p14:creationId xmlns:p14="http://schemas.microsoft.com/office/powerpoint/2010/main" val="3314834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62D91036-D827-AA48-A80A-F8064A33AEBE}" type="datetimeFigureOut">
              <a:rPr lang="nl-NL" smtClean="0"/>
              <a:pPr/>
              <a:t>15-12-2024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727771-4EE1-6A49-B8D3-41479B705F44}" type="slidenum">
              <a:rPr lang="nl-NL" smtClean="0"/>
              <a:pPr/>
              <a:t>‹Nº›</a:t>
            </a:fld>
            <a:endParaRPr lang="nl-NL"/>
          </a:p>
        </p:txBody>
      </p:sp>
    </p:spTree>
    <p:extLst>
      <p:ext uri="{BB962C8B-B14F-4D97-AF65-F5344CB8AC3E}">
        <p14:creationId xmlns:p14="http://schemas.microsoft.com/office/powerpoint/2010/main" val="3552804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nl-NL"/>
              <a:t>Klik om stijl te bewerken</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Klikken om de tekststijl van het model te bewerken</a:t>
            </a:r>
          </a:p>
        </p:txBody>
      </p:sp>
      <p:sp>
        <p:nvSpPr>
          <p:cNvPr id="4" name="Content Placeholder 3"/>
          <p:cNvSpPr>
            <a:spLocks noGrp="1"/>
          </p:cNvSpPr>
          <p:nvPr>
            <p:ph sz="half" idx="2"/>
          </p:nvPr>
        </p:nvSpPr>
        <p:spPr>
          <a:xfrm>
            <a:off x="520713" y="3905482"/>
            <a:ext cx="3198096" cy="57443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Klikken om de tekststijl van het model te bewerken</a:t>
            </a:r>
          </a:p>
        </p:txBody>
      </p:sp>
      <p:sp>
        <p:nvSpPr>
          <p:cNvPr id="6" name="Content Placeholder 5"/>
          <p:cNvSpPr>
            <a:spLocks noGrp="1"/>
          </p:cNvSpPr>
          <p:nvPr>
            <p:ph sz="quarter" idx="4"/>
          </p:nvPr>
        </p:nvSpPr>
        <p:spPr>
          <a:xfrm>
            <a:off x="3827086" y="3905482"/>
            <a:ext cx="3213847" cy="57443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62D91036-D827-AA48-A80A-F8064A33AEBE}" type="datetimeFigureOut">
              <a:rPr lang="nl-NL" smtClean="0"/>
              <a:pPr/>
              <a:t>15-12-2024</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1727771-4EE1-6A49-B8D3-41479B705F44}" type="slidenum">
              <a:rPr lang="nl-NL" smtClean="0"/>
              <a:pPr/>
              <a:t>‹Nº›</a:t>
            </a:fld>
            <a:endParaRPr lang="nl-NL"/>
          </a:p>
        </p:txBody>
      </p:sp>
    </p:spTree>
    <p:extLst>
      <p:ext uri="{BB962C8B-B14F-4D97-AF65-F5344CB8AC3E}">
        <p14:creationId xmlns:p14="http://schemas.microsoft.com/office/powerpoint/2010/main" val="3575047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62D91036-D827-AA48-A80A-F8064A33AEBE}" type="datetimeFigureOut">
              <a:rPr lang="nl-NL" smtClean="0"/>
              <a:pPr/>
              <a:t>15-12-2024</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1727771-4EE1-6A49-B8D3-41479B705F44}" type="slidenum">
              <a:rPr lang="nl-NL" smtClean="0"/>
              <a:pPr/>
              <a:t>‹Nº›</a:t>
            </a:fld>
            <a:endParaRPr lang="nl-NL"/>
          </a:p>
        </p:txBody>
      </p:sp>
    </p:spTree>
    <p:extLst>
      <p:ext uri="{BB962C8B-B14F-4D97-AF65-F5344CB8AC3E}">
        <p14:creationId xmlns:p14="http://schemas.microsoft.com/office/powerpoint/2010/main" val="1261721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D91036-D827-AA48-A80A-F8064A33AEBE}" type="datetimeFigureOut">
              <a:rPr lang="nl-NL" smtClean="0"/>
              <a:pPr/>
              <a:t>15-12-2024</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1727771-4EE1-6A49-B8D3-41479B705F44}" type="slidenum">
              <a:rPr lang="nl-NL" smtClean="0"/>
              <a:pPr/>
              <a:t>‹Nº›</a:t>
            </a:fld>
            <a:endParaRPr lang="nl-NL"/>
          </a:p>
        </p:txBody>
      </p:sp>
    </p:spTree>
    <p:extLst>
      <p:ext uri="{BB962C8B-B14F-4D97-AF65-F5344CB8AC3E}">
        <p14:creationId xmlns:p14="http://schemas.microsoft.com/office/powerpoint/2010/main" val="4165996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stijl te bewerken</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62D91036-D827-AA48-A80A-F8064A33AEBE}" type="datetimeFigureOut">
              <a:rPr lang="nl-NL" smtClean="0"/>
              <a:pPr/>
              <a:t>15-12-2024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727771-4EE1-6A49-B8D3-41479B705F44}" type="slidenum">
              <a:rPr lang="nl-NL" smtClean="0"/>
              <a:pPr/>
              <a:t>‹Nº›</a:t>
            </a:fld>
            <a:endParaRPr lang="nl-NL"/>
          </a:p>
        </p:txBody>
      </p:sp>
    </p:spTree>
    <p:extLst>
      <p:ext uri="{BB962C8B-B14F-4D97-AF65-F5344CB8AC3E}">
        <p14:creationId xmlns:p14="http://schemas.microsoft.com/office/powerpoint/2010/main" val="381919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stijl te bewerken</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62D91036-D827-AA48-A80A-F8064A33AEBE}" type="datetimeFigureOut">
              <a:rPr lang="nl-NL" smtClean="0"/>
              <a:pPr/>
              <a:t>15-12-2024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727771-4EE1-6A49-B8D3-41479B705F44}" type="slidenum">
              <a:rPr lang="nl-NL" smtClean="0"/>
              <a:pPr/>
              <a:t>‹Nº›</a:t>
            </a:fld>
            <a:endParaRPr lang="nl-NL"/>
          </a:p>
        </p:txBody>
      </p:sp>
    </p:spTree>
    <p:extLst>
      <p:ext uri="{BB962C8B-B14F-4D97-AF65-F5344CB8AC3E}">
        <p14:creationId xmlns:p14="http://schemas.microsoft.com/office/powerpoint/2010/main" val="1615526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62D91036-D827-AA48-A80A-F8064A33AEBE}" type="datetimeFigureOut">
              <a:rPr lang="nl-NL" smtClean="0"/>
              <a:pPr/>
              <a:t>15-12-2024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727771-4EE1-6A49-B8D3-41479B705F44}" type="slidenum">
              <a:rPr lang="nl-NL" smtClean="0"/>
              <a:pPr/>
              <a:t>‹Nº›</a:t>
            </a:fld>
            <a:endParaRPr lang="nl-NL"/>
          </a:p>
        </p:txBody>
      </p:sp>
    </p:spTree>
    <p:extLst>
      <p:ext uri="{BB962C8B-B14F-4D97-AF65-F5344CB8AC3E}">
        <p14:creationId xmlns:p14="http://schemas.microsoft.com/office/powerpoint/2010/main" val="280114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62D91036-D827-AA48-A80A-F8064A33AEBE}" type="datetimeFigureOut">
              <a:rPr lang="nl-NL" smtClean="0"/>
              <a:pPr/>
              <a:t>15-12-2024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727771-4EE1-6A49-B8D3-41479B705F44}" type="slidenum">
              <a:rPr lang="nl-NL" smtClean="0"/>
              <a:pPr/>
              <a:t>‹Nº›</a:t>
            </a:fld>
            <a:endParaRPr lang="nl-NL"/>
          </a:p>
        </p:txBody>
      </p:sp>
    </p:spTree>
    <p:extLst>
      <p:ext uri="{BB962C8B-B14F-4D97-AF65-F5344CB8AC3E}">
        <p14:creationId xmlns:p14="http://schemas.microsoft.com/office/powerpoint/2010/main" val="3843470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62D91036-D827-AA48-A80A-F8064A33AEBE}" type="datetimeFigureOut">
              <a:rPr lang="nl-NL" smtClean="0"/>
              <a:pPr/>
              <a:t>15-12-2024</a:t>
            </a:fld>
            <a:endParaRPr lang="nl-NL"/>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51727771-4EE1-6A49-B8D3-41479B705F44}" type="slidenum">
              <a:rPr lang="nl-NL" smtClean="0"/>
              <a:pPr/>
              <a:t>‹Nº›</a:t>
            </a:fld>
            <a:endParaRPr lang="nl-NL"/>
          </a:p>
        </p:txBody>
      </p:sp>
    </p:spTree>
    <p:extLst>
      <p:ext uri="{BB962C8B-B14F-4D97-AF65-F5344CB8AC3E}">
        <p14:creationId xmlns:p14="http://schemas.microsoft.com/office/powerpoint/2010/main" val="14732623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image" Target="../media/image7.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Ondertitel 2">
            <a:extLst>
              <a:ext uri="{FF2B5EF4-FFF2-40B4-BE49-F238E27FC236}">
                <a16:creationId xmlns:a16="http://schemas.microsoft.com/office/drawing/2014/main" id="{1AFA70F5-FF60-3562-0406-140E74B55421}"/>
              </a:ext>
            </a:extLst>
          </p:cNvPr>
          <p:cNvSpPr txBox="1">
            <a:spLocks/>
          </p:cNvSpPr>
          <p:nvPr/>
        </p:nvSpPr>
        <p:spPr>
          <a:xfrm>
            <a:off x="3354354" y="3319746"/>
            <a:ext cx="3812402" cy="343641"/>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defTabSz="180975">
              <a:lnSpc>
                <a:spcPct val="100000"/>
              </a:lnSpc>
              <a:tabLst>
                <a:tab pos="265113" algn="l"/>
                <a:tab pos="361950" algn="l"/>
              </a:tabLst>
            </a:pPr>
            <a:r>
              <a:rPr lang="ca-ES" sz="1200" dirty="0">
                <a:solidFill>
                  <a:srgbClr val="333333"/>
                </a:solidFill>
                <a:latin typeface="ABeZeh" pitchFamily="2" charset="0"/>
                <a:ea typeface="ABeZeh" pitchFamily="2" charset="0"/>
              </a:rPr>
              <a:t>Vega beu              gots d’aigua el segon dia.</a:t>
            </a:r>
          </a:p>
        </p:txBody>
      </p:sp>
      <p:sp>
        <p:nvSpPr>
          <p:cNvPr id="30" name="Afgeronde rechthoek 21">
            <a:extLst>
              <a:ext uri="{FF2B5EF4-FFF2-40B4-BE49-F238E27FC236}">
                <a16:creationId xmlns:a16="http://schemas.microsoft.com/office/drawing/2014/main" id="{AAFBA866-72C0-E60E-DA73-155772164864}"/>
              </a:ext>
            </a:extLst>
          </p:cNvPr>
          <p:cNvSpPr/>
          <p:nvPr/>
        </p:nvSpPr>
        <p:spPr>
          <a:xfrm>
            <a:off x="4267516" y="3329081"/>
            <a:ext cx="363070" cy="243539"/>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8" name="Rechthoek 17">
            <a:extLst>
              <a:ext uri="{FF2B5EF4-FFF2-40B4-BE49-F238E27FC236}">
                <a16:creationId xmlns:a16="http://schemas.microsoft.com/office/drawing/2014/main" id="{9E780340-43FD-A644-8CB7-C402BAEBD479}"/>
              </a:ext>
            </a:extLst>
          </p:cNvPr>
          <p:cNvSpPr/>
          <p:nvPr/>
        </p:nvSpPr>
        <p:spPr>
          <a:xfrm>
            <a:off x="-1" y="9971813"/>
            <a:ext cx="7559675" cy="720000"/>
          </a:xfrm>
          <a:prstGeom prst="rect">
            <a:avLst/>
          </a:prstGeom>
          <a:solidFill>
            <a:srgbClr val="009ED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 name="Ondertitel 2">
            <a:extLst>
              <a:ext uri="{FF2B5EF4-FFF2-40B4-BE49-F238E27FC236}">
                <a16:creationId xmlns:a16="http://schemas.microsoft.com/office/drawing/2014/main" id="{12E876F0-2B13-244F-9D5B-F3D8A9587D0C}"/>
              </a:ext>
            </a:extLst>
          </p:cNvPr>
          <p:cNvSpPr>
            <a:spLocks noGrp="1"/>
          </p:cNvSpPr>
          <p:nvPr>
            <p:ph type="subTitle" idx="1"/>
          </p:nvPr>
        </p:nvSpPr>
        <p:spPr>
          <a:xfrm>
            <a:off x="628560" y="10110748"/>
            <a:ext cx="5669756" cy="302984"/>
          </a:xfrm>
        </p:spPr>
        <p:txBody>
          <a:bodyPr/>
          <a:lstStyle/>
          <a:p>
            <a:pPr algn="l"/>
            <a:r>
              <a:rPr lang="ca-ES" sz="1050" dirty="0">
                <a:solidFill>
                  <a:srgbClr val="C2C2C2"/>
                </a:solidFill>
                <a:latin typeface="ABeZeh" pitchFamily="2" charset="0"/>
                <a:ea typeface="ABeZeh" pitchFamily="2" charset="0"/>
              </a:rPr>
              <a:t>Mètode </a:t>
            </a:r>
            <a:r>
              <a:rPr lang="ca-ES" sz="1050" dirty="0" err="1">
                <a:solidFill>
                  <a:srgbClr val="C2C2C2"/>
                </a:solidFill>
                <a:latin typeface="ABeZeh" pitchFamily="2" charset="0"/>
                <a:ea typeface="ABeZeh" pitchFamily="2" charset="0"/>
              </a:rPr>
              <a:t>Snappet</a:t>
            </a:r>
            <a:r>
              <a:rPr lang="ca-ES" sz="1050" dirty="0">
                <a:solidFill>
                  <a:srgbClr val="C2C2C2"/>
                </a:solidFill>
                <a:latin typeface="ABeZeh" pitchFamily="2" charset="0"/>
                <a:ea typeface="ABeZeh" pitchFamily="2" charset="0"/>
              </a:rPr>
              <a:t>. Prova 12 5t. Pàgina 1 de 2.</a:t>
            </a:r>
          </a:p>
          <a:p>
            <a:endParaRPr lang="nl-NL" dirty="0">
              <a:latin typeface="ABeZeh" pitchFamily="2" charset="0"/>
              <a:ea typeface="ABeZeh" pitchFamily="2" charset="0"/>
            </a:endParaRPr>
          </a:p>
        </p:txBody>
      </p:sp>
      <p:pic>
        <p:nvPicPr>
          <p:cNvPr id="6" name="Afbeelding 5">
            <a:extLst>
              <a:ext uri="{FF2B5EF4-FFF2-40B4-BE49-F238E27FC236}">
                <a16:creationId xmlns:a16="http://schemas.microsoft.com/office/drawing/2014/main" id="{BA60057A-157B-224C-A3B6-CC58E9E01041}"/>
              </a:ext>
            </a:extLst>
          </p:cNvPr>
          <p:cNvPicPr>
            <a:picLocks noChangeAspect="1"/>
          </p:cNvPicPr>
          <p:nvPr/>
        </p:nvPicPr>
        <p:blipFill>
          <a:blip r:embed="rId2"/>
          <a:stretch>
            <a:fillRect/>
          </a:stretch>
        </p:blipFill>
        <p:spPr>
          <a:xfrm>
            <a:off x="6021802" y="10104122"/>
            <a:ext cx="804656" cy="227691"/>
          </a:xfrm>
          <a:prstGeom prst="rect">
            <a:avLst/>
          </a:prstGeom>
        </p:spPr>
      </p:pic>
      <p:sp>
        <p:nvSpPr>
          <p:cNvPr id="9" name="Ondertitel 2">
            <a:extLst>
              <a:ext uri="{FF2B5EF4-FFF2-40B4-BE49-F238E27FC236}">
                <a16:creationId xmlns:a16="http://schemas.microsoft.com/office/drawing/2014/main" id="{CF55B64B-946E-E84E-961A-030457A34687}"/>
              </a:ext>
            </a:extLst>
          </p:cNvPr>
          <p:cNvSpPr txBox="1">
            <a:spLocks/>
          </p:cNvSpPr>
          <p:nvPr/>
        </p:nvSpPr>
        <p:spPr>
          <a:xfrm>
            <a:off x="628560" y="638262"/>
            <a:ext cx="4082588" cy="412615"/>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ca-ES" sz="2400" b="1">
                <a:solidFill>
                  <a:srgbClr val="009ED0"/>
                </a:solidFill>
                <a:latin typeface="ABeZeh" pitchFamily="2" charset="0"/>
                <a:ea typeface="ABeZeh" pitchFamily="2" charset="0"/>
              </a:rPr>
              <a:t>Prova</a:t>
            </a:r>
          </a:p>
          <a:p>
            <a:endParaRPr lang="nl-NL" sz="2400" dirty="0">
              <a:latin typeface="ABeZeh" pitchFamily="2" charset="0"/>
              <a:ea typeface="ABeZeh" pitchFamily="2" charset="0"/>
            </a:endParaRPr>
          </a:p>
        </p:txBody>
      </p:sp>
      <p:grpSp>
        <p:nvGrpSpPr>
          <p:cNvPr id="11" name="Groep 10">
            <a:extLst>
              <a:ext uri="{FF2B5EF4-FFF2-40B4-BE49-F238E27FC236}">
                <a16:creationId xmlns:a16="http://schemas.microsoft.com/office/drawing/2014/main" id="{64C3E184-0974-D94E-BD81-CF89DD890739}"/>
              </a:ext>
            </a:extLst>
          </p:cNvPr>
          <p:cNvGrpSpPr/>
          <p:nvPr/>
        </p:nvGrpSpPr>
        <p:grpSpPr>
          <a:xfrm>
            <a:off x="628560" y="1057503"/>
            <a:ext cx="6215065" cy="692692"/>
            <a:chOff x="628560" y="1057503"/>
            <a:chExt cx="6215065" cy="692692"/>
          </a:xfrm>
        </p:grpSpPr>
        <p:sp>
          <p:nvSpPr>
            <p:cNvPr id="12" name="Afgeronde rechthoek 11">
              <a:extLst>
                <a:ext uri="{FF2B5EF4-FFF2-40B4-BE49-F238E27FC236}">
                  <a16:creationId xmlns:a16="http://schemas.microsoft.com/office/drawing/2014/main" id="{C20D6233-D0F8-E941-AEEF-C8978039EC4D}"/>
                </a:ext>
              </a:extLst>
            </p:cNvPr>
            <p:cNvSpPr/>
            <p:nvPr/>
          </p:nvSpPr>
          <p:spPr>
            <a:xfrm>
              <a:off x="722624" y="1390195"/>
              <a:ext cx="2880000" cy="360000"/>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Tekstvak 12">
              <a:extLst>
                <a:ext uri="{FF2B5EF4-FFF2-40B4-BE49-F238E27FC236}">
                  <a16:creationId xmlns:a16="http://schemas.microsoft.com/office/drawing/2014/main" id="{60FEB7B9-D31E-A84B-831B-DFE2081B4DB8}"/>
                </a:ext>
              </a:extLst>
            </p:cNvPr>
            <p:cNvSpPr txBox="1"/>
            <p:nvPr/>
          </p:nvSpPr>
          <p:spPr>
            <a:xfrm>
              <a:off x="628560" y="1057503"/>
              <a:ext cx="1657441" cy="323871"/>
            </a:xfrm>
            <a:prstGeom prst="rect">
              <a:avLst/>
            </a:prstGeom>
            <a:noFill/>
          </p:spPr>
          <p:txBody>
            <a:bodyPr wrap="square">
              <a:spAutoFit/>
            </a:bodyPr>
            <a:lstStyle/>
            <a:p>
              <a:pPr>
                <a:lnSpc>
                  <a:spcPct val="150000"/>
                </a:lnSpc>
              </a:pPr>
              <a:r>
                <a:rPr lang="ca-ES" sz="1100" b="1">
                  <a:solidFill>
                    <a:srgbClr val="333333"/>
                  </a:solidFill>
                  <a:latin typeface="ABeZeh" pitchFamily="2" charset="0"/>
                  <a:ea typeface="ABeZeh" pitchFamily="2" charset="0"/>
                </a:rPr>
                <a:t>Nom i cognoms</a:t>
              </a:r>
            </a:p>
          </p:txBody>
        </p:sp>
        <p:sp>
          <p:nvSpPr>
            <p:cNvPr id="14" name="Afgeronde rechthoek 13">
              <a:extLst>
                <a:ext uri="{FF2B5EF4-FFF2-40B4-BE49-F238E27FC236}">
                  <a16:creationId xmlns:a16="http://schemas.microsoft.com/office/drawing/2014/main" id="{73FE4D5B-6ABE-4845-8E3D-C7FEAFFA5A46}"/>
                </a:ext>
              </a:extLst>
            </p:cNvPr>
            <p:cNvSpPr/>
            <p:nvPr/>
          </p:nvSpPr>
          <p:spPr>
            <a:xfrm>
              <a:off x="3963625" y="1381374"/>
              <a:ext cx="2880000" cy="360000"/>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5" name="Tekstvak 14">
              <a:extLst>
                <a:ext uri="{FF2B5EF4-FFF2-40B4-BE49-F238E27FC236}">
                  <a16:creationId xmlns:a16="http://schemas.microsoft.com/office/drawing/2014/main" id="{668D864B-9413-A64A-A454-2204550D54A6}"/>
                </a:ext>
              </a:extLst>
            </p:cNvPr>
            <p:cNvSpPr txBox="1"/>
            <p:nvPr/>
          </p:nvSpPr>
          <p:spPr>
            <a:xfrm>
              <a:off x="3900820" y="1057503"/>
              <a:ext cx="1823185" cy="323871"/>
            </a:xfrm>
            <a:prstGeom prst="rect">
              <a:avLst/>
            </a:prstGeom>
            <a:noFill/>
          </p:spPr>
          <p:txBody>
            <a:bodyPr wrap="square">
              <a:spAutoFit/>
            </a:bodyPr>
            <a:lstStyle/>
            <a:p>
              <a:pPr>
                <a:lnSpc>
                  <a:spcPct val="150000"/>
                </a:lnSpc>
              </a:pPr>
              <a:r>
                <a:rPr lang="ca-ES" sz="1100" b="1">
                  <a:solidFill>
                    <a:srgbClr val="333333"/>
                  </a:solidFill>
                  <a:latin typeface="ABeZeh" pitchFamily="2" charset="0"/>
                  <a:ea typeface="ABeZeh" pitchFamily="2" charset="0"/>
                </a:rPr>
                <a:t>Data</a:t>
              </a:r>
            </a:p>
          </p:txBody>
        </p:sp>
      </p:grpSp>
      <p:sp>
        <p:nvSpPr>
          <p:cNvPr id="16" name="Ondertitel 2">
            <a:extLst>
              <a:ext uri="{FF2B5EF4-FFF2-40B4-BE49-F238E27FC236}">
                <a16:creationId xmlns:a16="http://schemas.microsoft.com/office/drawing/2014/main" id="{3DE31D84-5ABF-B348-88A9-48CB1C7A7F67}"/>
              </a:ext>
            </a:extLst>
          </p:cNvPr>
          <p:cNvSpPr txBox="1">
            <a:spLocks/>
          </p:cNvSpPr>
          <p:nvPr/>
        </p:nvSpPr>
        <p:spPr>
          <a:xfrm>
            <a:off x="628560" y="4332805"/>
            <a:ext cx="6158196" cy="320407"/>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lnSpc>
                <a:spcPct val="150000"/>
              </a:lnSpc>
            </a:pPr>
            <a:r>
              <a:rPr lang="ca-ES" sz="1200" b="1" dirty="0">
                <a:solidFill>
                  <a:srgbClr val="333333"/>
                </a:solidFill>
                <a:latin typeface="ABeZeh" pitchFamily="2" charset="0"/>
                <a:ea typeface="ABeZeh" pitchFamily="2" charset="0"/>
              </a:rPr>
              <a:t>2. Arreplega les dades del gràfic anterior en la taula (1 punt).</a:t>
            </a:r>
          </a:p>
        </p:txBody>
      </p:sp>
      <p:pic>
        <p:nvPicPr>
          <p:cNvPr id="7" name="Imagen 6">
            <a:extLst>
              <a:ext uri="{FF2B5EF4-FFF2-40B4-BE49-F238E27FC236}">
                <a16:creationId xmlns:a16="http://schemas.microsoft.com/office/drawing/2014/main" id="{AE016339-B99C-4EB1-B6E6-0BCA781D0859}"/>
              </a:ext>
            </a:extLst>
          </p:cNvPr>
          <p:cNvPicPr>
            <a:picLocks noChangeAspect="1"/>
          </p:cNvPicPr>
          <p:nvPr/>
        </p:nvPicPr>
        <p:blipFill>
          <a:blip r:embed="rId3"/>
          <a:stretch>
            <a:fillRect/>
          </a:stretch>
        </p:blipFill>
        <p:spPr>
          <a:xfrm>
            <a:off x="6388772" y="175093"/>
            <a:ext cx="638175" cy="1428750"/>
          </a:xfrm>
          <a:prstGeom prst="rect">
            <a:avLst/>
          </a:prstGeom>
        </p:spPr>
      </p:pic>
      <p:sp>
        <p:nvSpPr>
          <p:cNvPr id="42" name="Ondertitel 2">
            <a:extLst>
              <a:ext uri="{FF2B5EF4-FFF2-40B4-BE49-F238E27FC236}">
                <a16:creationId xmlns:a16="http://schemas.microsoft.com/office/drawing/2014/main" id="{454666B0-4DE7-4A15-AA12-5F907900FC21}"/>
              </a:ext>
            </a:extLst>
          </p:cNvPr>
          <p:cNvSpPr txBox="1">
            <a:spLocks/>
          </p:cNvSpPr>
          <p:nvPr/>
        </p:nvSpPr>
        <p:spPr>
          <a:xfrm>
            <a:off x="642913" y="2059535"/>
            <a:ext cx="6348487" cy="362885"/>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defTabSz="180975">
              <a:lnSpc>
                <a:spcPct val="100000"/>
              </a:lnSpc>
              <a:tabLst>
                <a:tab pos="265113" algn="l"/>
                <a:tab pos="361950" algn="l"/>
              </a:tabLst>
            </a:pPr>
            <a:r>
              <a:rPr lang="ca-ES" sz="1200" b="1" dirty="0">
                <a:solidFill>
                  <a:srgbClr val="333333"/>
                </a:solidFill>
                <a:latin typeface="ABeZeh" pitchFamily="2" charset="0"/>
                <a:ea typeface="ABeZeh" pitchFamily="2" charset="0"/>
              </a:rPr>
              <a:t>1. Quants gots d’aigua beu Vera el segon dia? (1 punt).</a:t>
            </a:r>
          </a:p>
        </p:txBody>
      </p:sp>
      <p:sp>
        <p:nvSpPr>
          <p:cNvPr id="91" name="Ondertitel 2">
            <a:extLst>
              <a:ext uri="{FF2B5EF4-FFF2-40B4-BE49-F238E27FC236}">
                <a16:creationId xmlns:a16="http://schemas.microsoft.com/office/drawing/2014/main" id="{A5B12E86-B204-44BA-84D4-F9FC6800EE1A}"/>
              </a:ext>
            </a:extLst>
          </p:cNvPr>
          <p:cNvSpPr txBox="1">
            <a:spLocks/>
          </p:cNvSpPr>
          <p:nvPr/>
        </p:nvSpPr>
        <p:spPr>
          <a:xfrm>
            <a:off x="614597" y="5687354"/>
            <a:ext cx="6158196" cy="501705"/>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lnSpc>
                <a:spcPct val="150000"/>
              </a:lnSpc>
            </a:pPr>
            <a:r>
              <a:rPr lang="ca-ES" sz="1200" b="1" dirty="0">
                <a:solidFill>
                  <a:srgbClr val="333333"/>
                </a:solidFill>
                <a:latin typeface="ABeZeh" pitchFamily="2" charset="0"/>
                <a:ea typeface="ABeZeh" pitchFamily="2" charset="0"/>
              </a:rPr>
              <a:t>3. Marca amb una creu qui dels 3 beu més aigua al llarg dels 3 dies (1 punt).</a:t>
            </a:r>
          </a:p>
        </p:txBody>
      </p:sp>
      <p:sp>
        <p:nvSpPr>
          <p:cNvPr id="53" name="Ondertitel 2">
            <a:extLst>
              <a:ext uri="{FF2B5EF4-FFF2-40B4-BE49-F238E27FC236}">
                <a16:creationId xmlns:a16="http://schemas.microsoft.com/office/drawing/2014/main" id="{503F17E4-F598-D0A0-2393-78D19E4B3265}"/>
              </a:ext>
            </a:extLst>
          </p:cNvPr>
          <p:cNvSpPr txBox="1">
            <a:spLocks/>
          </p:cNvSpPr>
          <p:nvPr/>
        </p:nvSpPr>
        <p:spPr>
          <a:xfrm>
            <a:off x="680813" y="6781932"/>
            <a:ext cx="6158196" cy="343641"/>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defTabSz="180975">
              <a:lnSpc>
                <a:spcPct val="100000"/>
              </a:lnSpc>
              <a:tabLst>
                <a:tab pos="265113" algn="l"/>
                <a:tab pos="361950" algn="l"/>
              </a:tabLst>
            </a:pPr>
            <a:r>
              <a:rPr lang="ca-ES" sz="1200" b="1" dirty="0">
                <a:solidFill>
                  <a:srgbClr val="333333"/>
                </a:solidFill>
                <a:latin typeface="ABeZeh" pitchFamily="2" charset="0"/>
                <a:ea typeface="ABeZeh" pitchFamily="2" charset="0"/>
              </a:rPr>
              <a:t>4. Quants llibres han llegit en la classe de 5t? (1 punt).</a:t>
            </a:r>
          </a:p>
        </p:txBody>
      </p:sp>
      <p:sp>
        <p:nvSpPr>
          <p:cNvPr id="145" name="Ondertitel 2">
            <a:extLst>
              <a:ext uri="{FF2B5EF4-FFF2-40B4-BE49-F238E27FC236}">
                <a16:creationId xmlns:a16="http://schemas.microsoft.com/office/drawing/2014/main" id="{4840AF26-F404-9274-2C2D-5848C0CB2A89}"/>
              </a:ext>
            </a:extLst>
          </p:cNvPr>
          <p:cNvSpPr txBox="1">
            <a:spLocks/>
          </p:cNvSpPr>
          <p:nvPr/>
        </p:nvSpPr>
        <p:spPr>
          <a:xfrm>
            <a:off x="718271" y="8834278"/>
            <a:ext cx="5950848" cy="501705"/>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lnSpc>
                <a:spcPct val="114000"/>
              </a:lnSpc>
            </a:pPr>
            <a:r>
              <a:rPr lang="ca-ES" sz="1200" b="1" dirty="0">
                <a:solidFill>
                  <a:srgbClr val="333333"/>
                </a:solidFill>
                <a:latin typeface="ABeZeh" pitchFamily="2" charset="0"/>
                <a:ea typeface="ABeZeh" pitchFamily="2" charset="0"/>
              </a:rPr>
              <a:t>5. Observa el pictograma de l’exercici anterior. Quants llibres més han llegit en la classe 6t que de 4t? (1 punt).</a:t>
            </a:r>
          </a:p>
        </p:txBody>
      </p:sp>
      <p:pic>
        <p:nvPicPr>
          <p:cNvPr id="8" name="Imagen 7">
            <a:extLst>
              <a:ext uri="{FF2B5EF4-FFF2-40B4-BE49-F238E27FC236}">
                <a16:creationId xmlns:a16="http://schemas.microsoft.com/office/drawing/2014/main" id="{EE8BBFC1-4800-65D2-1E9F-BA75E685BFD1}"/>
              </a:ext>
            </a:extLst>
          </p:cNvPr>
          <p:cNvPicPr>
            <a:picLocks noChangeAspect="1"/>
          </p:cNvPicPr>
          <p:nvPr/>
        </p:nvPicPr>
        <p:blipFill>
          <a:blip r:embed="rId4"/>
          <a:stretch>
            <a:fillRect/>
          </a:stretch>
        </p:blipFill>
        <p:spPr>
          <a:xfrm>
            <a:off x="799376" y="2369257"/>
            <a:ext cx="2408928" cy="1647361"/>
          </a:xfrm>
          <a:prstGeom prst="rect">
            <a:avLst/>
          </a:prstGeom>
        </p:spPr>
      </p:pic>
      <p:graphicFrame>
        <p:nvGraphicFramePr>
          <p:cNvPr id="24" name="Tabla 23">
            <a:extLst>
              <a:ext uri="{FF2B5EF4-FFF2-40B4-BE49-F238E27FC236}">
                <a16:creationId xmlns:a16="http://schemas.microsoft.com/office/drawing/2014/main" id="{D59BA1B8-7A0C-252F-4522-258813BA14DF}"/>
              </a:ext>
            </a:extLst>
          </p:cNvPr>
          <p:cNvGraphicFramePr>
            <a:graphicFrameLocks noGrp="1"/>
          </p:cNvGraphicFramePr>
          <p:nvPr>
            <p:extLst>
              <p:ext uri="{D42A27DB-BD31-4B8C-83A1-F6EECF244321}">
                <p14:modId xmlns:p14="http://schemas.microsoft.com/office/powerpoint/2010/main" val="24245598"/>
              </p:ext>
            </p:extLst>
          </p:nvPr>
        </p:nvGraphicFramePr>
        <p:xfrm>
          <a:off x="821150" y="4806469"/>
          <a:ext cx="3149600" cy="746760"/>
        </p:xfrm>
        <a:graphic>
          <a:graphicData uri="http://schemas.openxmlformats.org/drawingml/2006/table">
            <a:tbl>
              <a:tblPr>
                <a:tableStyleId>{5C22544A-7EE6-4342-B048-85BDC9FD1C3A}</a:tableStyleId>
              </a:tblPr>
              <a:tblGrid>
                <a:gridCol w="787400">
                  <a:extLst>
                    <a:ext uri="{9D8B030D-6E8A-4147-A177-3AD203B41FA5}">
                      <a16:colId xmlns:a16="http://schemas.microsoft.com/office/drawing/2014/main" val="3739437263"/>
                    </a:ext>
                  </a:extLst>
                </a:gridCol>
                <a:gridCol w="787400">
                  <a:extLst>
                    <a:ext uri="{9D8B030D-6E8A-4147-A177-3AD203B41FA5}">
                      <a16:colId xmlns:a16="http://schemas.microsoft.com/office/drawing/2014/main" val="2360715495"/>
                    </a:ext>
                  </a:extLst>
                </a:gridCol>
                <a:gridCol w="787400">
                  <a:extLst>
                    <a:ext uri="{9D8B030D-6E8A-4147-A177-3AD203B41FA5}">
                      <a16:colId xmlns:a16="http://schemas.microsoft.com/office/drawing/2014/main" val="93334528"/>
                    </a:ext>
                  </a:extLst>
                </a:gridCol>
                <a:gridCol w="787400">
                  <a:extLst>
                    <a:ext uri="{9D8B030D-6E8A-4147-A177-3AD203B41FA5}">
                      <a16:colId xmlns:a16="http://schemas.microsoft.com/office/drawing/2014/main" val="2837837254"/>
                    </a:ext>
                  </a:extLst>
                </a:gridCol>
              </a:tblGrid>
              <a:tr h="190500">
                <a:tc>
                  <a:txBody>
                    <a:bodyPr/>
                    <a:lstStyle/>
                    <a:p>
                      <a:pPr algn="l" rtl="0" fontAlgn="b"/>
                      <a:endParaRPr lang="es-E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ca-ES" sz="1100" u="none" strike="noStrike"/>
                        <a:t>Dia 1</a:t>
                      </a:r>
                    </a:p>
                  </a:txBody>
                  <a:tcPr marL="7620" marR="7620" marT="7620" marB="0" anchor="b"/>
                </a:tc>
                <a:tc>
                  <a:txBody>
                    <a:bodyPr/>
                    <a:lstStyle/>
                    <a:p>
                      <a:pPr algn="ctr" fontAlgn="b"/>
                      <a:r>
                        <a:rPr lang="ca-ES" sz="1100" u="none" strike="noStrike"/>
                        <a:t>Dia 2</a:t>
                      </a:r>
                    </a:p>
                  </a:txBody>
                  <a:tcPr marL="7620" marR="7620" marT="7620" marB="0" anchor="b"/>
                </a:tc>
                <a:tc>
                  <a:txBody>
                    <a:bodyPr/>
                    <a:lstStyle/>
                    <a:p>
                      <a:pPr algn="ctr" fontAlgn="b"/>
                      <a:r>
                        <a:rPr lang="ca-ES" sz="1100" u="none" strike="noStrike"/>
                        <a:t>Dia 3</a:t>
                      </a:r>
                    </a:p>
                  </a:txBody>
                  <a:tcPr marL="7620" marR="7620" marT="7620" marB="0" anchor="b"/>
                </a:tc>
                <a:extLst>
                  <a:ext uri="{0D108BD9-81ED-4DB2-BD59-A6C34878D82A}">
                    <a16:rowId xmlns:a16="http://schemas.microsoft.com/office/drawing/2014/main" val="1669499327"/>
                  </a:ext>
                </a:extLst>
              </a:tr>
              <a:tr h="182880">
                <a:tc>
                  <a:txBody>
                    <a:bodyPr/>
                    <a:lstStyle/>
                    <a:p>
                      <a:pPr algn="ctr" fontAlgn="b"/>
                      <a:r>
                        <a:rPr lang="ca-ES" sz="1100" u="none" strike="noStrike"/>
                        <a:t>Abril</a:t>
                      </a:r>
                    </a:p>
                  </a:txBody>
                  <a:tcPr marL="7620" marR="7620" marT="7620" marB="0" anchor="b"/>
                </a:tc>
                <a:tc>
                  <a:txBody>
                    <a:bodyPr/>
                    <a:lstStyle/>
                    <a:p>
                      <a:pPr algn="ctr" fontAlgn="b"/>
                      <a:endParaRPr lang="ca-ES" sz="1100" u="none" strike="noStrike" dirty="0">
                        <a:solidFill>
                          <a:srgbClr val="FF33CC"/>
                        </a:solidFill>
                      </a:endParaRPr>
                    </a:p>
                  </a:txBody>
                  <a:tcPr marL="7620" marR="7620" marT="7620" marB="0" anchor="b"/>
                </a:tc>
                <a:tc>
                  <a:txBody>
                    <a:bodyPr/>
                    <a:lstStyle/>
                    <a:p>
                      <a:pPr algn="ctr" fontAlgn="b"/>
                      <a:endParaRPr lang="ca-ES" sz="1100" u="none" strike="noStrike" dirty="0">
                        <a:solidFill>
                          <a:srgbClr val="FF33CC"/>
                        </a:solidFill>
                      </a:endParaRPr>
                    </a:p>
                  </a:txBody>
                  <a:tcPr marL="7620" marR="7620" marT="7620" marB="0" anchor="b"/>
                </a:tc>
                <a:tc>
                  <a:txBody>
                    <a:bodyPr/>
                    <a:lstStyle/>
                    <a:p>
                      <a:pPr algn="ctr" fontAlgn="b"/>
                      <a:endParaRPr lang="ca-ES" sz="1100" u="none" strike="noStrike" dirty="0">
                        <a:solidFill>
                          <a:srgbClr val="FF33CC"/>
                        </a:solidFill>
                      </a:endParaRPr>
                    </a:p>
                  </a:txBody>
                  <a:tcPr marL="7620" marR="7620" marT="7620" marB="0" anchor="b"/>
                </a:tc>
                <a:extLst>
                  <a:ext uri="{0D108BD9-81ED-4DB2-BD59-A6C34878D82A}">
                    <a16:rowId xmlns:a16="http://schemas.microsoft.com/office/drawing/2014/main" val="1085431143"/>
                  </a:ext>
                </a:extLst>
              </a:tr>
              <a:tr h="182880">
                <a:tc>
                  <a:txBody>
                    <a:bodyPr/>
                    <a:lstStyle/>
                    <a:p>
                      <a:pPr algn="ctr" fontAlgn="b"/>
                      <a:r>
                        <a:rPr lang="ca-ES" sz="1100" u="none" strike="noStrike" dirty="0"/>
                        <a:t>Vega</a:t>
                      </a:r>
                    </a:p>
                  </a:txBody>
                  <a:tcPr marL="7620" marR="7620" marT="7620" marB="0" anchor="b"/>
                </a:tc>
                <a:tc>
                  <a:txBody>
                    <a:bodyPr/>
                    <a:lstStyle/>
                    <a:p>
                      <a:pPr algn="ctr" fontAlgn="b"/>
                      <a:endParaRPr lang="ca-ES" sz="1100" u="none" strike="noStrike" dirty="0">
                        <a:solidFill>
                          <a:srgbClr val="FF33CC"/>
                        </a:solidFill>
                      </a:endParaRPr>
                    </a:p>
                  </a:txBody>
                  <a:tcPr marL="7620" marR="7620" marT="7620" marB="0" anchor="b"/>
                </a:tc>
                <a:tc>
                  <a:txBody>
                    <a:bodyPr/>
                    <a:lstStyle/>
                    <a:p>
                      <a:pPr algn="ctr" fontAlgn="b"/>
                      <a:endParaRPr lang="ca-ES" sz="1100" u="none" strike="noStrike" dirty="0">
                        <a:solidFill>
                          <a:srgbClr val="FF33CC"/>
                        </a:solidFill>
                      </a:endParaRPr>
                    </a:p>
                  </a:txBody>
                  <a:tcPr marL="7620" marR="7620" marT="7620" marB="0" anchor="b"/>
                </a:tc>
                <a:tc>
                  <a:txBody>
                    <a:bodyPr/>
                    <a:lstStyle/>
                    <a:p>
                      <a:pPr algn="ctr" fontAlgn="b"/>
                      <a:endParaRPr lang="ca-ES" sz="1100" u="none" strike="noStrike" dirty="0">
                        <a:solidFill>
                          <a:srgbClr val="FF33CC"/>
                        </a:solidFill>
                      </a:endParaRPr>
                    </a:p>
                  </a:txBody>
                  <a:tcPr marL="7620" marR="7620" marT="7620" marB="0" anchor="b"/>
                </a:tc>
                <a:extLst>
                  <a:ext uri="{0D108BD9-81ED-4DB2-BD59-A6C34878D82A}">
                    <a16:rowId xmlns:a16="http://schemas.microsoft.com/office/drawing/2014/main" val="4280654515"/>
                  </a:ext>
                </a:extLst>
              </a:tr>
              <a:tr h="190500">
                <a:tc>
                  <a:txBody>
                    <a:bodyPr/>
                    <a:lstStyle/>
                    <a:p>
                      <a:pPr algn="ctr" fontAlgn="b"/>
                      <a:r>
                        <a:rPr lang="ca-ES" sz="1100" u="none" strike="noStrike" dirty="0"/>
                        <a:t>Javier</a:t>
                      </a:r>
                    </a:p>
                  </a:txBody>
                  <a:tcPr marL="7620" marR="7620" marT="7620" marB="0" anchor="b"/>
                </a:tc>
                <a:tc>
                  <a:txBody>
                    <a:bodyPr/>
                    <a:lstStyle/>
                    <a:p>
                      <a:pPr algn="ctr" fontAlgn="b"/>
                      <a:endParaRPr lang="ca-ES" sz="1100" u="none" strike="noStrike" dirty="0">
                        <a:solidFill>
                          <a:srgbClr val="FF33CC"/>
                        </a:solidFill>
                      </a:endParaRPr>
                    </a:p>
                  </a:txBody>
                  <a:tcPr marL="7620" marR="7620" marT="7620" marB="0" anchor="b"/>
                </a:tc>
                <a:tc>
                  <a:txBody>
                    <a:bodyPr/>
                    <a:lstStyle/>
                    <a:p>
                      <a:pPr algn="ctr" fontAlgn="b"/>
                      <a:endParaRPr lang="ca-ES" sz="1100" u="none" strike="noStrike" dirty="0">
                        <a:solidFill>
                          <a:srgbClr val="FF33CC"/>
                        </a:solidFill>
                      </a:endParaRPr>
                    </a:p>
                  </a:txBody>
                  <a:tcPr marL="7620" marR="7620" marT="7620" marB="0" anchor="b"/>
                </a:tc>
                <a:tc>
                  <a:txBody>
                    <a:bodyPr/>
                    <a:lstStyle/>
                    <a:p>
                      <a:pPr algn="ctr" fontAlgn="b"/>
                      <a:endParaRPr lang="ca-ES" sz="1100" u="none" strike="noStrike" dirty="0">
                        <a:solidFill>
                          <a:srgbClr val="FF33CC"/>
                        </a:solidFill>
                      </a:endParaRPr>
                    </a:p>
                  </a:txBody>
                  <a:tcPr marL="7620" marR="7620" marT="7620" marB="0" anchor="b"/>
                </a:tc>
                <a:extLst>
                  <a:ext uri="{0D108BD9-81ED-4DB2-BD59-A6C34878D82A}">
                    <a16:rowId xmlns:a16="http://schemas.microsoft.com/office/drawing/2014/main" val="3568808969"/>
                  </a:ext>
                </a:extLst>
              </a:tr>
            </a:tbl>
          </a:graphicData>
        </a:graphic>
      </p:graphicFrame>
      <p:sp>
        <p:nvSpPr>
          <p:cNvPr id="25" name="Afgeronde rechthoek 113">
            <a:extLst>
              <a:ext uri="{FF2B5EF4-FFF2-40B4-BE49-F238E27FC236}">
                <a16:creationId xmlns:a16="http://schemas.microsoft.com/office/drawing/2014/main" id="{9D30AC1F-A50A-AA10-CF44-5BA8FAA360E3}"/>
              </a:ext>
            </a:extLst>
          </p:cNvPr>
          <p:cNvSpPr/>
          <p:nvPr/>
        </p:nvSpPr>
        <p:spPr>
          <a:xfrm>
            <a:off x="831658" y="6105410"/>
            <a:ext cx="195953" cy="166722"/>
          </a:xfrm>
          <a:prstGeom prst="roundRect">
            <a:avLst/>
          </a:prstGeom>
          <a:solidFill>
            <a:srgbClr val="009ED0">
              <a:alpha val="10000"/>
            </a:srgbClr>
          </a:solidFill>
          <a:ln w="19050">
            <a:solidFill>
              <a:srgbClr val="009E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1" name="CuadroTexto 30">
            <a:extLst>
              <a:ext uri="{FF2B5EF4-FFF2-40B4-BE49-F238E27FC236}">
                <a16:creationId xmlns:a16="http://schemas.microsoft.com/office/drawing/2014/main" id="{E1F87ECB-9E40-E7EC-4B82-8941346B7ECA}"/>
              </a:ext>
            </a:extLst>
          </p:cNvPr>
          <p:cNvSpPr txBox="1"/>
          <p:nvPr/>
        </p:nvSpPr>
        <p:spPr>
          <a:xfrm>
            <a:off x="1039520" y="6039551"/>
            <a:ext cx="478016" cy="276999"/>
          </a:xfrm>
          <a:prstGeom prst="rect">
            <a:avLst/>
          </a:prstGeom>
          <a:noFill/>
        </p:spPr>
        <p:txBody>
          <a:bodyPr wrap="none" rtlCol="0">
            <a:spAutoFit/>
          </a:bodyPr>
          <a:lstStyle/>
          <a:p>
            <a:r>
              <a:rPr lang="ca-ES" sz="1200">
                <a:latin typeface="ABeZeh"/>
              </a:rPr>
              <a:t>Abril</a:t>
            </a:r>
          </a:p>
        </p:txBody>
      </p:sp>
      <p:sp>
        <p:nvSpPr>
          <p:cNvPr id="40" name="Afgeronde rechthoek 113">
            <a:extLst>
              <a:ext uri="{FF2B5EF4-FFF2-40B4-BE49-F238E27FC236}">
                <a16:creationId xmlns:a16="http://schemas.microsoft.com/office/drawing/2014/main" id="{1EC49091-EC10-017C-F8FD-19AFA3EE4774}"/>
              </a:ext>
            </a:extLst>
          </p:cNvPr>
          <p:cNvSpPr/>
          <p:nvPr/>
        </p:nvSpPr>
        <p:spPr>
          <a:xfrm>
            <a:off x="1808353" y="6111213"/>
            <a:ext cx="195953" cy="166722"/>
          </a:xfrm>
          <a:prstGeom prst="roundRect">
            <a:avLst/>
          </a:prstGeom>
          <a:solidFill>
            <a:srgbClr val="009ED0">
              <a:alpha val="10000"/>
            </a:srgbClr>
          </a:solidFill>
          <a:ln w="19050">
            <a:solidFill>
              <a:srgbClr val="009E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1" name="CuadroTexto 40">
            <a:extLst>
              <a:ext uri="{FF2B5EF4-FFF2-40B4-BE49-F238E27FC236}">
                <a16:creationId xmlns:a16="http://schemas.microsoft.com/office/drawing/2014/main" id="{D6581EB4-D3F8-7E2A-4429-420BB3F28229}"/>
              </a:ext>
            </a:extLst>
          </p:cNvPr>
          <p:cNvSpPr txBox="1"/>
          <p:nvPr/>
        </p:nvSpPr>
        <p:spPr>
          <a:xfrm>
            <a:off x="2016215" y="6045354"/>
            <a:ext cx="546945" cy="276999"/>
          </a:xfrm>
          <a:prstGeom prst="rect">
            <a:avLst/>
          </a:prstGeom>
          <a:noFill/>
        </p:spPr>
        <p:txBody>
          <a:bodyPr wrap="none" rtlCol="0">
            <a:spAutoFit/>
          </a:bodyPr>
          <a:lstStyle/>
          <a:p>
            <a:r>
              <a:rPr lang="ca-ES" sz="1200" dirty="0">
                <a:latin typeface="ABeZeh"/>
              </a:rPr>
              <a:t>Vega</a:t>
            </a:r>
          </a:p>
        </p:txBody>
      </p:sp>
      <p:sp>
        <p:nvSpPr>
          <p:cNvPr id="46" name="Afgeronde rechthoek 113">
            <a:extLst>
              <a:ext uri="{FF2B5EF4-FFF2-40B4-BE49-F238E27FC236}">
                <a16:creationId xmlns:a16="http://schemas.microsoft.com/office/drawing/2014/main" id="{68A0F427-9960-F93E-57B5-11BC196C1555}"/>
              </a:ext>
            </a:extLst>
          </p:cNvPr>
          <p:cNvSpPr/>
          <p:nvPr/>
        </p:nvSpPr>
        <p:spPr>
          <a:xfrm>
            <a:off x="2760365" y="6105410"/>
            <a:ext cx="195953" cy="166722"/>
          </a:xfrm>
          <a:prstGeom prst="roundRect">
            <a:avLst/>
          </a:prstGeom>
          <a:solidFill>
            <a:srgbClr val="009ED0">
              <a:alpha val="10000"/>
            </a:srgbClr>
          </a:solidFill>
          <a:ln w="19050">
            <a:solidFill>
              <a:srgbClr val="009E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8" name="CuadroTexto 47">
            <a:extLst>
              <a:ext uri="{FF2B5EF4-FFF2-40B4-BE49-F238E27FC236}">
                <a16:creationId xmlns:a16="http://schemas.microsoft.com/office/drawing/2014/main" id="{CF7202C3-13FC-9D19-2ECA-59BAC711560D}"/>
              </a:ext>
            </a:extLst>
          </p:cNvPr>
          <p:cNvSpPr txBox="1"/>
          <p:nvPr/>
        </p:nvSpPr>
        <p:spPr>
          <a:xfrm>
            <a:off x="2968227" y="6039551"/>
            <a:ext cx="604653" cy="276999"/>
          </a:xfrm>
          <a:prstGeom prst="rect">
            <a:avLst/>
          </a:prstGeom>
          <a:noFill/>
        </p:spPr>
        <p:txBody>
          <a:bodyPr wrap="none" rtlCol="0">
            <a:spAutoFit/>
          </a:bodyPr>
          <a:lstStyle/>
          <a:p>
            <a:r>
              <a:rPr lang="ca-ES" sz="1200" dirty="0">
                <a:latin typeface="ABeZeh"/>
              </a:rPr>
              <a:t>Javier</a:t>
            </a:r>
          </a:p>
        </p:txBody>
      </p:sp>
      <p:pic>
        <p:nvPicPr>
          <p:cNvPr id="51" name="Imagen 50">
            <a:extLst>
              <a:ext uri="{FF2B5EF4-FFF2-40B4-BE49-F238E27FC236}">
                <a16:creationId xmlns:a16="http://schemas.microsoft.com/office/drawing/2014/main" id="{0B9F2172-F540-A804-2F74-0E68A511346B}"/>
              </a:ext>
            </a:extLst>
          </p:cNvPr>
          <p:cNvPicPr>
            <a:picLocks noChangeAspect="1"/>
          </p:cNvPicPr>
          <p:nvPr/>
        </p:nvPicPr>
        <p:blipFill>
          <a:blip r:embed="rId5"/>
          <a:stretch>
            <a:fillRect/>
          </a:stretch>
        </p:blipFill>
        <p:spPr>
          <a:xfrm>
            <a:off x="831658" y="7132199"/>
            <a:ext cx="2257458" cy="1760052"/>
          </a:xfrm>
          <a:prstGeom prst="rect">
            <a:avLst/>
          </a:prstGeom>
        </p:spPr>
      </p:pic>
      <p:sp>
        <p:nvSpPr>
          <p:cNvPr id="52" name="CuadroTexto 51">
            <a:extLst>
              <a:ext uri="{FF2B5EF4-FFF2-40B4-BE49-F238E27FC236}">
                <a16:creationId xmlns:a16="http://schemas.microsoft.com/office/drawing/2014/main" id="{5DA54054-F1A9-2AE7-F7FD-3837B742BB15}"/>
              </a:ext>
            </a:extLst>
          </p:cNvPr>
          <p:cNvSpPr txBox="1"/>
          <p:nvPr/>
        </p:nvSpPr>
        <p:spPr>
          <a:xfrm>
            <a:off x="718271" y="9524704"/>
            <a:ext cx="4668266" cy="276999"/>
          </a:xfrm>
          <a:prstGeom prst="rect">
            <a:avLst/>
          </a:prstGeom>
          <a:noFill/>
        </p:spPr>
        <p:txBody>
          <a:bodyPr wrap="none" rtlCol="0">
            <a:spAutoFit/>
          </a:bodyPr>
          <a:lstStyle/>
          <a:p>
            <a:r>
              <a:rPr lang="ca-ES" sz="1200" dirty="0">
                <a:latin typeface="ABeZeh"/>
              </a:rPr>
              <a:t>En la classe de 6t han llegit            llibres més que en la de 4t.</a:t>
            </a:r>
          </a:p>
        </p:txBody>
      </p:sp>
      <p:sp>
        <p:nvSpPr>
          <p:cNvPr id="54" name="Afgeronde rechthoek 21">
            <a:extLst>
              <a:ext uri="{FF2B5EF4-FFF2-40B4-BE49-F238E27FC236}">
                <a16:creationId xmlns:a16="http://schemas.microsoft.com/office/drawing/2014/main" id="{6F2A4292-4CBC-90F1-6A37-2B48BCC65110}"/>
              </a:ext>
            </a:extLst>
          </p:cNvPr>
          <p:cNvSpPr/>
          <p:nvPr/>
        </p:nvSpPr>
        <p:spPr>
          <a:xfrm>
            <a:off x="2907581" y="9524704"/>
            <a:ext cx="363070" cy="243539"/>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6" name="CuadroTexto 55">
            <a:extLst>
              <a:ext uri="{FF2B5EF4-FFF2-40B4-BE49-F238E27FC236}">
                <a16:creationId xmlns:a16="http://schemas.microsoft.com/office/drawing/2014/main" id="{E8A14AA1-CD82-4E4D-2DC5-71727DB88D25}"/>
              </a:ext>
            </a:extLst>
          </p:cNvPr>
          <p:cNvSpPr txBox="1"/>
          <p:nvPr/>
        </p:nvSpPr>
        <p:spPr>
          <a:xfrm>
            <a:off x="3129900" y="8271693"/>
            <a:ext cx="3365024" cy="276999"/>
          </a:xfrm>
          <a:prstGeom prst="rect">
            <a:avLst/>
          </a:prstGeom>
          <a:noFill/>
        </p:spPr>
        <p:txBody>
          <a:bodyPr wrap="none" rtlCol="0">
            <a:spAutoFit/>
          </a:bodyPr>
          <a:lstStyle/>
          <a:p>
            <a:r>
              <a:rPr lang="ca-ES" sz="1200" dirty="0">
                <a:latin typeface="ABeZeh"/>
              </a:rPr>
              <a:t>En la classe de 5t han llegit               llibres.</a:t>
            </a:r>
          </a:p>
        </p:txBody>
      </p:sp>
      <p:sp>
        <p:nvSpPr>
          <p:cNvPr id="57" name="Afgeronde rechthoek 21">
            <a:extLst>
              <a:ext uri="{FF2B5EF4-FFF2-40B4-BE49-F238E27FC236}">
                <a16:creationId xmlns:a16="http://schemas.microsoft.com/office/drawing/2014/main" id="{4E550115-D757-909C-5E83-F8ABD829AFEF}"/>
              </a:ext>
            </a:extLst>
          </p:cNvPr>
          <p:cNvSpPr/>
          <p:nvPr/>
        </p:nvSpPr>
        <p:spPr>
          <a:xfrm>
            <a:off x="5318932" y="8282444"/>
            <a:ext cx="363070" cy="243539"/>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Ondertitel 2">
            <a:extLst>
              <a:ext uri="{FF2B5EF4-FFF2-40B4-BE49-F238E27FC236}">
                <a16:creationId xmlns:a16="http://schemas.microsoft.com/office/drawing/2014/main" id="{66F736BF-9B1B-41A8-CE06-9EE1861FCC12}"/>
              </a:ext>
            </a:extLst>
          </p:cNvPr>
          <p:cNvSpPr txBox="1">
            <a:spLocks/>
          </p:cNvSpPr>
          <p:nvPr/>
        </p:nvSpPr>
        <p:spPr>
          <a:xfrm>
            <a:off x="1173558" y="2422420"/>
            <a:ext cx="1661496" cy="288000"/>
          </a:xfrm>
          <a:prstGeom prst="rect">
            <a:avLst/>
          </a:prstGeom>
          <a:solidFill>
            <a:schemeClr val="bg1"/>
          </a:solidFill>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defTabSz="180975">
              <a:lnSpc>
                <a:spcPct val="100000"/>
              </a:lnSpc>
              <a:tabLst>
                <a:tab pos="265113" algn="l"/>
                <a:tab pos="361950" algn="l"/>
              </a:tabLst>
            </a:pPr>
            <a:r>
              <a:rPr lang="ca-ES" sz="1200" dirty="0">
                <a:solidFill>
                  <a:srgbClr val="333333"/>
                </a:solidFill>
                <a:latin typeface="ABeZeh" pitchFamily="2" charset="0"/>
                <a:ea typeface="ABeZeh" pitchFamily="2" charset="0"/>
              </a:rPr>
              <a:t>Gots d’aigua al dia</a:t>
            </a:r>
          </a:p>
        </p:txBody>
      </p:sp>
      <p:sp>
        <p:nvSpPr>
          <p:cNvPr id="17" name="CuadroTexto 16">
            <a:extLst>
              <a:ext uri="{FF2B5EF4-FFF2-40B4-BE49-F238E27FC236}">
                <a16:creationId xmlns:a16="http://schemas.microsoft.com/office/drawing/2014/main" id="{BAFD9221-078B-7665-915D-32E75FC6D746}"/>
              </a:ext>
            </a:extLst>
          </p:cNvPr>
          <p:cNvSpPr txBox="1"/>
          <p:nvPr/>
        </p:nvSpPr>
        <p:spPr>
          <a:xfrm>
            <a:off x="1808353" y="8548692"/>
            <a:ext cx="468398" cy="307777"/>
          </a:xfrm>
          <a:prstGeom prst="rect">
            <a:avLst/>
          </a:prstGeom>
          <a:solidFill>
            <a:schemeClr val="bg1"/>
          </a:solidFill>
        </p:spPr>
        <p:txBody>
          <a:bodyPr wrap="none" rtlCol="0">
            <a:spAutoFit/>
          </a:bodyPr>
          <a:lstStyle/>
          <a:p>
            <a:r>
              <a:rPr lang="ca-ES" sz="700" dirty="0">
                <a:latin typeface="ABeZeh"/>
              </a:rPr>
              <a:t>classe </a:t>
            </a:r>
          </a:p>
          <a:p>
            <a:r>
              <a:rPr lang="ca-ES" sz="700" dirty="0">
                <a:latin typeface="ABeZeh"/>
              </a:rPr>
              <a:t>de 5t</a:t>
            </a:r>
          </a:p>
        </p:txBody>
      </p:sp>
      <p:sp>
        <p:nvSpPr>
          <p:cNvPr id="19" name="CuadroTexto 18">
            <a:extLst>
              <a:ext uri="{FF2B5EF4-FFF2-40B4-BE49-F238E27FC236}">
                <a16:creationId xmlns:a16="http://schemas.microsoft.com/office/drawing/2014/main" id="{2AD62EC1-0DBE-6AE4-CBAB-1AD793207CED}"/>
              </a:ext>
            </a:extLst>
          </p:cNvPr>
          <p:cNvSpPr txBox="1"/>
          <p:nvPr/>
        </p:nvSpPr>
        <p:spPr>
          <a:xfrm>
            <a:off x="1232091" y="8547203"/>
            <a:ext cx="468398" cy="307777"/>
          </a:xfrm>
          <a:prstGeom prst="rect">
            <a:avLst/>
          </a:prstGeom>
          <a:solidFill>
            <a:schemeClr val="bg1"/>
          </a:solidFill>
        </p:spPr>
        <p:txBody>
          <a:bodyPr wrap="none" rtlCol="0">
            <a:spAutoFit/>
          </a:bodyPr>
          <a:lstStyle/>
          <a:p>
            <a:r>
              <a:rPr lang="ca-ES" sz="700" dirty="0">
                <a:latin typeface="ABeZeh"/>
              </a:rPr>
              <a:t>classe </a:t>
            </a:r>
          </a:p>
          <a:p>
            <a:r>
              <a:rPr lang="ca-ES" sz="700" dirty="0">
                <a:latin typeface="ABeZeh"/>
              </a:rPr>
              <a:t>de 4t</a:t>
            </a:r>
          </a:p>
        </p:txBody>
      </p:sp>
      <p:sp>
        <p:nvSpPr>
          <p:cNvPr id="22" name="CuadroTexto 21">
            <a:extLst>
              <a:ext uri="{FF2B5EF4-FFF2-40B4-BE49-F238E27FC236}">
                <a16:creationId xmlns:a16="http://schemas.microsoft.com/office/drawing/2014/main" id="{3DF2E4FB-4C30-6992-98E8-40392AC74B25}"/>
              </a:ext>
            </a:extLst>
          </p:cNvPr>
          <p:cNvSpPr txBox="1"/>
          <p:nvPr/>
        </p:nvSpPr>
        <p:spPr>
          <a:xfrm>
            <a:off x="2366656" y="8548692"/>
            <a:ext cx="468398" cy="307777"/>
          </a:xfrm>
          <a:prstGeom prst="rect">
            <a:avLst/>
          </a:prstGeom>
          <a:solidFill>
            <a:schemeClr val="bg1"/>
          </a:solidFill>
        </p:spPr>
        <p:txBody>
          <a:bodyPr wrap="none" rtlCol="0">
            <a:spAutoFit/>
          </a:bodyPr>
          <a:lstStyle/>
          <a:p>
            <a:r>
              <a:rPr lang="ca-ES" sz="700" dirty="0">
                <a:latin typeface="ABeZeh"/>
              </a:rPr>
              <a:t>classe </a:t>
            </a:r>
          </a:p>
          <a:p>
            <a:r>
              <a:rPr lang="ca-ES" sz="700" dirty="0">
                <a:latin typeface="ABeZeh"/>
              </a:rPr>
              <a:t>de 6t</a:t>
            </a:r>
          </a:p>
        </p:txBody>
      </p:sp>
    </p:spTree>
    <p:extLst>
      <p:ext uri="{BB962C8B-B14F-4D97-AF65-F5344CB8AC3E}">
        <p14:creationId xmlns:p14="http://schemas.microsoft.com/office/powerpoint/2010/main" val="2201682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magen 29">
            <a:extLst>
              <a:ext uri="{FF2B5EF4-FFF2-40B4-BE49-F238E27FC236}">
                <a16:creationId xmlns:a16="http://schemas.microsoft.com/office/drawing/2014/main" id="{F02DFA50-966D-EDE2-9967-5858929A1687}"/>
              </a:ext>
            </a:extLst>
          </p:cNvPr>
          <p:cNvPicPr>
            <a:picLocks noChangeAspect="1"/>
          </p:cNvPicPr>
          <p:nvPr/>
        </p:nvPicPr>
        <p:blipFill>
          <a:blip r:embed="rId2"/>
          <a:stretch>
            <a:fillRect/>
          </a:stretch>
        </p:blipFill>
        <p:spPr>
          <a:xfrm>
            <a:off x="925432" y="4493061"/>
            <a:ext cx="939940" cy="960983"/>
          </a:xfrm>
          <a:prstGeom prst="rect">
            <a:avLst/>
          </a:prstGeom>
        </p:spPr>
      </p:pic>
      <p:pic>
        <p:nvPicPr>
          <p:cNvPr id="21" name="Imagen 20">
            <a:extLst>
              <a:ext uri="{FF2B5EF4-FFF2-40B4-BE49-F238E27FC236}">
                <a16:creationId xmlns:a16="http://schemas.microsoft.com/office/drawing/2014/main" id="{74885F31-48BE-FABA-F558-73F709C2D648}"/>
              </a:ext>
            </a:extLst>
          </p:cNvPr>
          <p:cNvPicPr>
            <a:picLocks noChangeAspect="1"/>
          </p:cNvPicPr>
          <p:nvPr/>
        </p:nvPicPr>
        <p:blipFill>
          <a:blip r:embed="rId3"/>
          <a:stretch>
            <a:fillRect/>
          </a:stretch>
        </p:blipFill>
        <p:spPr>
          <a:xfrm>
            <a:off x="782202" y="2193748"/>
            <a:ext cx="1964781" cy="1551968"/>
          </a:xfrm>
          <a:prstGeom prst="rect">
            <a:avLst/>
          </a:prstGeom>
        </p:spPr>
      </p:pic>
      <p:pic>
        <p:nvPicPr>
          <p:cNvPr id="25" name="Imagen 24">
            <a:extLst>
              <a:ext uri="{FF2B5EF4-FFF2-40B4-BE49-F238E27FC236}">
                <a16:creationId xmlns:a16="http://schemas.microsoft.com/office/drawing/2014/main" id="{9CA73B7C-B3E0-1A5A-14D0-9C3BCFAF2E6C}"/>
              </a:ext>
            </a:extLst>
          </p:cNvPr>
          <p:cNvPicPr>
            <a:picLocks noChangeAspect="1"/>
          </p:cNvPicPr>
          <p:nvPr/>
        </p:nvPicPr>
        <p:blipFill>
          <a:blip r:embed="rId4"/>
          <a:stretch>
            <a:fillRect/>
          </a:stretch>
        </p:blipFill>
        <p:spPr>
          <a:xfrm>
            <a:off x="1009984" y="5853535"/>
            <a:ext cx="1139824" cy="869556"/>
          </a:xfrm>
          <a:prstGeom prst="rect">
            <a:avLst/>
          </a:prstGeom>
        </p:spPr>
      </p:pic>
      <p:sp>
        <p:nvSpPr>
          <p:cNvPr id="18" name="Rechthoek 17">
            <a:extLst>
              <a:ext uri="{FF2B5EF4-FFF2-40B4-BE49-F238E27FC236}">
                <a16:creationId xmlns:a16="http://schemas.microsoft.com/office/drawing/2014/main" id="{9E780340-43FD-A644-8CB7-C402BAEBD479}"/>
              </a:ext>
            </a:extLst>
          </p:cNvPr>
          <p:cNvSpPr/>
          <p:nvPr/>
        </p:nvSpPr>
        <p:spPr>
          <a:xfrm>
            <a:off x="-1" y="9971813"/>
            <a:ext cx="7559675" cy="720000"/>
          </a:xfrm>
          <a:prstGeom prst="rect">
            <a:avLst/>
          </a:prstGeom>
          <a:solidFill>
            <a:srgbClr val="009ED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6" name="Afbeelding 5">
            <a:extLst>
              <a:ext uri="{FF2B5EF4-FFF2-40B4-BE49-F238E27FC236}">
                <a16:creationId xmlns:a16="http://schemas.microsoft.com/office/drawing/2014/main" id="{BA60057A-157B-224C-A3B6-CC58E9E01041}"/>
              </a:ext>
            </a:extLst>
          </p:cNvPr>
          <p:cNvPicPr>
            <a:picLocks noChangeAspect="1"/>
          </p:cNvPicPr>
          <p:nvPr/>
        </p:nvPicPr>
        <p:blipFill>
          <a:blip r:embed="rId5"/>
          <a:stretch>
            <a:fillRect/>
          </a:stretch>
        </p:blipFill>
        <p:spPr>
          <a:xfrm>
            <a:off x="6021802" y="10104122"/>
            <a:ext cx="804656" cy="227691"/>
          </a:xfrm>
          <a:prstGeom prst="rect">
            <a:avLst/>
          </a:prstGeom>
        </p:spPr>
      </p:pic>
      <p:sp>
        <p:nvSpPr>
          <p:cNvPr id="9" name="Ondertitel 2">
            <a:extLst>
              <a:ext uri="{FF2B5EF4-FFF2-40B4-BE49-F238E27FC236}">
                <a16:creationId xmlns:a16="http://schemas.microsoft.com/office/drawing/2014/main" id="{CF55B64B-946E-E84E-961A-030457A34687}"/>
              </a:ext>
            </a:extLst>
          </p:cNvPr>
          <p:cNvSpPr txBox="1">
            <a:spLocks/>
          </p:cNvSpPr>
          <p:nvPr/>
        </p:nvSpPr>
        <p:spPr>
          <a:xfrm>
            <a:off x="628560" y="638262"/>
            <a:ext cx="4082588" cy="412615"/>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ca-ES" sz="2400" b="1">
                <a:solidFill>
                  <a:srgbClr val="009ED0"/>
                </a:solidFill>
                <a:latin typeface="ABeZeh" pitchFamily="2" charset="0"/>
                <a:ea typeface="ABeZeh" pitchFamily="2" charset="0"/>
              </a:rPr>
              <a:t>Prova</a:t>
            </a:r>
          </a:p>
          <a:p>
            <a:endParaRPr lang="nl-NL" sz="2400" dirty="0">
              <a:latin typeface="ABeZeh" pitchFamily="2" charset="0"/>
              <a:ea typeface="ABeZeh" pitchFamily="2" charset="0"/>
            </a:endParaRPr>
          </a:p>
        </p:txBody>
      </p:sp>
      <p:grpSp>
        <p:nvGrpSpPr>
          <p:cNvPr id="11" name="Groep 10">
            <a:extLst>
              <a:ext uri="{FF2B5EF4-FFF2-40B4-BE49-F238E27FC236}">
                <a16:creationId xmlns:a16="http://schemas.microsoft.com/office/drawing/2014/main" id="{64C3E184-0974-D94E-BD81-CF89DD890739}"/>
              </a:ext>
            </a:extLst>
          </p:cNvPr>
          <p:cNvGrpSpPr/>
          <p:nvPr/>
        </p:nvGrpSpPr>
        <p:grpSpPr>
          <a:xfrm>
            <a:off x="628560" y="1057503"/>
            <a:ext cx="6215065" cy="692692"/>
            <a:chOff x="628560" y="1057503"/>
            <a:chExt cx="6215065" cy="692692"/>
          </a:xfrm>
        </p:grpSpPr>
        <p:sp>
          <p:nvSpPr>
            <p:cNvPr id="12" name="Afgeronde rechthoek 11">
              <a:extLst>
                <a:ext uri="{FF2B5EF4-FFF2-40B4-BE49-F238E27FC236}">
                  <a16:creationId xmlns:a16="http://schemas.microsoft.com/office/drawing/2014/main" id="{C20D6233-D0F8-E941-AEEF-C8978039EC4D}"/>
                </a:ext>
              </a:extLst>
            </p:cNvPr>
            <p:cNvSpPr/>
            <p:nvPr/>
          </p:nvSpPr>
          <p:spPr>
            <a:xfrm>
              <a:off x="722624" y="1390195"/>
              <a:ext cx="2880000" cy="360000"/>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Tekstvak 12">
              <a:extLst>
                <a:ext uri="{FF2B5EF4-FFF2-40B4-BE49-F238E27FC236}">
                  <a16:creationId xmlns:a16="http://schemas.microsoft.com/office/drawing/2014/main" id="{60FEB7B9-D31E-A84B-831B-DFE2081B4DB8}"/>
                </a:ext>
              </a:extLst>
            </p:cNvPr>
            <p:cNvSpPr txBox="1"/>
            <p:nvPr/>
          </p:nvSpPr>
          <p:spPr>
            <a:xfrm>
              <a:off x="628560" y="1057503"/>
              <a:ext cx="1657441" cy="323871"/>
            </a:xfrm>
            <a:prstGeom prst="rect">
              <a:avLst/>
            </a:prstGeom>
            <a:noFill/>
          </p:spPr>
          <p:txBody>
            <a:bodyPr wrap="square">
              <a:spAutoFit/>
            </a:bodyPr>
            <a:lstStyle/>
            <a:p>
              <a:pPr>
                <a:lnSpc>
                  <a:spcPct val="150000"/>
                </a:lnSpc>
              </a:pPr>
              <a:r>
                <a:rPr lang="ca-ES" sz="1100" b="1">
                  <a:solidFill>
                    <a:srgbClr val="333333"/>
                  </a:solidFill>
                  <a:latin typeface="ABeZeh" pitchFamily="2" charset="0"/>
                  <a:ea typeface="ABeZeh" pitchFamily="2" charset="0"/>
                </a:rPr>
                <a:t>Nom i cognoms</a:t>
              </a:r>
            </a:p>
          </p:txBody>
        </p:sp>
        <p:sp>
          <p:nvSpPr>
            <p:cNvPr id="14" name="Afgeronde rechthoek 13">
              <a:extLst>
                <a:ext uri="{FF2B5EF4-FFF2-40B4-BE49-F238E27FC236}">
                  <a16:creationId xmlns:a16="http://schemas.microsoft.com/office/drawing/2014/main" id="{73FE4D5B-6ABE-4845-8E3D-C7FEAFFA5A46}"/>
                </a:ext>
              </a:extLst>
            </p:cNvPr>
            <p:cNvSpPr/>
            <p:nvPr/>
          </p:nvSpPr>
          <p:spPr>
            <a:xfrm>
              <a:off x="3963625" y="1381374"/>
              <a:ext cx="2880000" cy="360000"/>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5" name="Tekstvak 14">
              <a:extLst>
                <a:ext uri="{FF2B5EF4-FFF2-40B4-BE49-F238E27FC236}">
                  <a16:creationId xmlns:a16="http://schemas.microsoft.com/office/drawing/2014/main" id="{668D864B-9413-A64A-A454-2204550D54A6}"/>
                </a:ext>
              </a:extLst>
            </p:cNvPr>
            <p:cNvSpPr txBox="1"/>
            <p:nvPr/>
          </p:nvSpPr>
          <p:spPr>
            <a:xfrm>
              <a:off x="3900820" y="1057503"/>
              <a:ext cx="1823185" cy="323871"/>
            </a:xfrm>
            <a:prstGeom prst="rect">
              <a:avLst/>
            </a:prstGeom>
            <a:noFill/>
          </p:spPr>
          <p:txBody>
            <a:bodyPr wrap="square">
              <a:spAutoFit/>
            </a:bodyPr>
            <a:lstStyle/>
            <a:p>
              <a:pPr>
                <a:lnSpc>
                  <a:spcPct val="150000"/>
                </a:lnSpc>
              </a:pPr>
              <a:r>
                <a:rPr lang="ca-ES" sz="1100" b="1">
                  <a:solidFill>
                    <a:srgbClr val="333333"/>
                  </a:solidFill>
                  <a:latin typeface="ABeZeh" pitchFamily="2" charset="0"/>
                  <a:ea typeface="ABeZeh" pitchFamily="2" charset="0"/>
                </a:rPr>
                <a:t>Data</a:t>
              </a:r>
            </a:p>
          </p:txBody>
        </p:sp>
      </p:grpSp>
      <p:pic>
        <p:nvPicPr>
          <p:cNvPr id="7" name="Imagen 6">
            <a:extLst>
              <a:ext uri="{FF2B5EF4-FFF2-40B4-BE49-F238E27FC236}">
                <a16:creationId xmlns:a16="http://schemas.microsoft.com/office/drawing/2014/main" id="{AE016339-B99C-4EB1-B6E6-0BCA781D0859}"/>
              </a:ext>
            </a:extLst>
          </p:cNvPr>
          <p:cNvPicPr>
            <a:picLocks noChangeAspect="1"/>
          </p:cNvPicPr>
          <p:nvPr/>
        </p:nvPicPr>
        <p:blipFill>
          <a:blip r:embed="rId6"/>
          <a:stretch>
            <a:fillRect/>
          </a:stretch>
        </p:blipFill>
        <p:spPr>
          <a:xfrm>
            <a:off x="6388772" y="175093"/>
            <a:ext cx="638175" cy="1428750"/>
          </a:xfrm>
          <a:prstGeom prst="rect">
            <a:avLst/>
          </a:prstGeom>
        </p:spPr>
      </p:pic>
      <p:sp>
        <p:nvSpPr>
          <p:cNvPr id="93" name="Ondertitel 2">
            <a:extLst>
              <a:ext uri="{FF2B5EF4-FFF2-40B4-BE49-F238E27FC236}">
                <a16:creationId xmlns:a16="http://schemas.microsoft.com/office/drawing/2014/main" id="{DE06FF0F-C793-49CB-BF30-68DAA96AD668}"/>
              </a:ext>
            </a:extLst>
          </p:cNvPr>
          <p:cNvSpPr txBox="1">
            <a:spLocks/>
          </p:cNvSpPr>
          <p:nvPr/>
        </p:nvSpPr>
        <p:spPr>
          <a:xfrm>
            <a:off x="706571" y="7021624"/>
            <a:ext cx="6158196" cy="338384"/>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lnSpc>
                <a:spcPct val="150000"/>
              </a:lnSpc>
            </a:pPr>
            <a:r>
              <a:rPr lang="ca-ES" sz="1200" b="1" dirty="0">
                <a:solidFill>
                  <a:srgbClr val="333333"/>
                </a:solidFill>
                <a:latin typeface="ABeZeh" pitchFamily="2" charset="0"/>
                <a:ea typeface="ABeZeh" pitchFamily="2" charset="0"/>
              </a:rPr>
              <a:t>9. Observa el gràfic i escriu la temperatura a les 12:00 hores (1 punt).</a:t>
            </a:r>
          </a:p>
        </p:txBody>
      </p:sp>
      <p:sp>
        <p:nvSpPr>
          <p:cNvPr id="97" name="Ondertitel 2">
            <a:extLst>
              <a:ext uri="{FF2B5EF4-FFF2-40B4-BE49-F238E27FC236}">
                <a16:creationId xmlns:a16="http://schemas.microsoft.com/office/drawing/2014/main" id="{FD04011D-93B4-4690-B6DD-A88194846CE6}"/>
              </a:ext>
            </a:extLst>
          </p:cNvPr>
          <p:cNvSpPr txBox="1">
            <a:spLocks/>
          </p:cNvSpPr>
          <p:nvPr/>
        </p:nvSpPr>
        <p:spPr>
          <a:xfrm>
            <a:off x="706571" y="9108081"/>
            <a:ext cx="5572137" cy="298176"/>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defTabSz="180975">
              <a:lnSpc>
                <a:spcPct val="100000"/>
              </a:lnSpc>
              <a:tabLst>
                <a:tab pos="265113" algn="l"/>
                <a:tab pos="361950" algn="l"/>
              </a:tabLst>
            </a:pPr>
            <a:r>
              <a:rPr lang="ca-ES" sz="1200" b="1">
                <a:solidFill>
                  <a:srgbClr val="333333"/>
                </a:solidFill>
                <a:latin typeface="ABeZeh" pitchFamily="2" charset="0"/>
                <a:ea typeface="ABeZeh" pitchFamily="2" charset="0"/>
              </a:rPr>
              <a:t>10. Completa amb el color més probable (1 punt).</a:t>
            </a:r>
          </a:p>
        </p:txBody>
      </p:sp>
      <p:sp>
        <p:nvSpPr>
          <p:cNvPr id="66" name="Ondertitel 2">
            <a:extLst>
              <a:ext uri="{FF2B5EF4-FFF2-40B4-BE49-F238E27FC236}">
                <a16:creationId xmlns:a16="http://schemas.microsoft.com/office/drawing/2014/main" id="{DA4923C0-51BA-EBE5-601C-B6E1B8F78FAB}"/>
              </a:ext>
            </a:extLst>
          </p:cNvPr>
          <p:cNvSpPr txBox="1">
            <a:spLocks/>
          </p:cNvSpPr>
          <p:nvPr/>
        </p:nvSpPr>
        <p:spPr>
          <a:xfrm>
            <a:off x="716796" y="3960132"/>
            <a:ext cx="6158196" cy="277049"/>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defTabSz="180975">
              <a:lnSpc>
                <a:spcPct val="114000"/>
              </a:lnSpc>
              <a:tabLst>
                <a:tab pos="265113" algn="l"/>
                <a:tab pos="361950" algn="l"/>
              </a:tabLst>
            </a:pPr>
            <a:r>
              <a:rPr lang="ca-ES" sz="1200" b="1" dirty="0">
                <a:solidFill>
                  <a:srgbClr val="333333"/>
                </a:solidFill>
                <a:latin typeface="ABeZeh" pitchFamily="2" charset="0"/>
                <a:ea typeface="ABeZeh" pitchFamily="2" charset="0"/>
              </a:rPr>
              <a:t>7. Observa el gràfic de sectors que representa el nombre de fruites que ha comprat Anna en la botiga. Si sabem que són 20 fruites en total, quantes taronges ha comprat? (1 punt).</a:t>
            </a:r>
          </a:p>
        </p:txBody>
      </p:sp>
      <p:sp>
        <p:nvSpPr>
          <p:cNvPr id="70" name="Ondertitel 2">
            <a:extLst>
              <a:ext uri="{FF2B5EF4-FFF2-40B4-BE49-F238E27FC236}">
                <a16:creationId xmlns:a16="http://schemas.microsoft.com/office/drawing/2014/main" id="{F7006196-679C-3A42-8D8B-42C20AA5A175}"/>
              </a:ext>
            </a:extLst>
          </p:cNvPr>
          <p:cNvSpPr txBox="1">
            <a:spLocks/>
          </p:cNvSpPr>
          <p:nvPr/>
        </p:nvSpPr>
        <p:spPr>
          <a:xfrm>
            <a:off x="710092" y="5426304"/>
            <a:ext cx="6158196" cy="298177"/>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defTabSz="180975">
              <a:lnSpc>
                <a:spcPct val="114000"/>
              </a:lnSpc>
              <a:tabLst>
                <a:tab pos="265113" algn="l"/>
                <a:tab pos="361950" algn="l"/>
              </a:tabLst>
            </a:pPr>
            <a:r>
              <a:rPr lang="ca-ES" sz="1200" b="1" dirty="0">
                <a:solidFill>
                  <a:srgbClr val="333333"/>
                </a:solidFill>
                <a:latin typeface="ABeZeh" pitchFamily="2" charset="0"/>
                <a:ea typeface="ABeZeh" pitchFamily="2" charset="0"/>
              </a:rPr>
              <a:t>8. Completa la llegenda del gràfic anterior si saps que ha comprat 7 peres i 3 pomes (1 punt).</a:t>
            </a:r>
          </a:p>
        </p:txBody>
      </p:sp>
      <p:sp>
        <p:nvSpPr>
          <p:cNvPr id="112" name="Ondertitel 2">
            <a:extLst>
              <a:ext uri="{FF2B5EF4-FFF2-40B4-BE49-F238E27FC236}">
                <a16:creationId xmlns:a16="http://schemas.microsoft.com/office/drawing/2014/main" id="{64CB5256-7114-C022-26B5-0F237CB01421}"/>
              </a:ext>
            </a:extLst>
          </p:cNvPr>
          <p:cNvSpPr txBox="1">
            <a:spLocks/>
          </p:cNvSpPr>
          <p:nvPr/>
        </p:nvSpPr>
        <p:spPr>
          <a:xfrm>
            <a:off x="628560" y="10110748"/>
            <a:ext cx="5669756" cy="302984"/>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ca-ES" sz="1050" dirty="0">
                <a:solidFill>
                  <a:srgbClr val="C2C2C2"/>
                </a:solidFill>
                <a:latin typeface="ABeZeh" pitchFamily="2" charset="0"/>
                <a:ea typeface="ABeZeh" pitchFamily="2" charset="0"/>
              </a:rPr>
              <a:t>Mètode </a:t>
            </a:r>
            <a:r>
              <a:rPr lang="ca-ES" sz="1050" dirty="0" err="1">
                <a:solidFill>
                  <a:srgbClr val="C2C2C2"/>
                </a:solidFill>
                <a:latin typeface="ABeZeh" pitchFamily="2" charset="0"/>
                <a:ea typeface="ABeZeh" pitchFamily="2" charset="0"/>
              </a:rPr>
              <a:t>Snappet</a:t>
            </a:r>
            <a:r>
              <a:rPr lang="ca-ES" sz="1050" dirty="0">
                <a:solidFill>
                  <a:srgbClr val="C2C2C2"/>
                </a:solidFill>
                <a:latin typeface="ABeZeh" pitchFamily="2" charset="0"/>
                <a:ea typeface="ABeZeh" pitchFamily="2" charset="0"/>
              </a:rPr>
              <a:t>. Prova 12 5t. Pàgina 2 de 2.</a:t>
            </a:r>
          </a:p>
          <a:p>
            <a:endParaRPr lang="nl-NL" dirty="0">
              <a:latin typeface="ABeZeh" pitchFamily="2" charset="0"/>
              <a:ea typeface="ABeZeh" pitchFamily="2" charset="0"/>
            </a:endParaRPr>
          </a:p>
        </p:txBody>
      </p:sp>
      <p:sp>
        <p:nvSpPr>
          <p:cNvPr id="3" name="Ondertitel 2">
            <a:extLst>
              <a:ext uri="{FF2B5EF4-FFF2-40B4-BE49-F238E27FC236}">
                <a16:creationId xmlns:a16="http://schemas.microsoft.com/office/drawing/2014/main" id="{750FFE0B-534D-23AE-1EE6-3F3DEC4BB54C}"/>
              </a:ext>
            </a:extLst>
          </p:cNvPr>
          <p:cNvSpPr txBox="1">
            <a:spLocks/>
          </p:cNvSpPr>
          <p:nvPr/>
        </p:nvSpPr>
        <p:spPr>
          <a:xfrm>
            <a:off x="706571" y="2021144"/>
            <a:ext cx="6158196" cy="288182"/>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defTabSz="180975">
              <a:lnSpc>
                <a:spcPct val="100000"/>
              </a:lnSpc>
              <a:tabLst>
                <a:tab pos="265113" algn="l"/>
                <a:tab pos="361950" algn="l"/>
              </a:tabLst>
            </a:pPr>
            <a:r>
              <a:rPr lang="ca-ES" sz="1200" b="1">
                <a:solidFill>
                  <a:srgbClr val="333333"/>
                </a:solidFill>
                <a:latin typeface="ABeZeh" pitchFamily="2" charset="0"/>
                <a:ea typeface="ABeZeh" pitchFamily="2" charset="0"/>
              </a:rPr>
              <a:t>6. Observa el gràfic i completa la taula (1 punt).</a:t>
            </a:r>
          </a:p>
        </p:txBody>
      </p:sp>
      <p:sp>
        <p:nvSpPr>
          <p:cNvPr id="10" name="Ondertitel 2">
            <a:extLst>
              <a:ext uri="{FF2B5EF4-FFF2-40B4-BE49-F238E27FC236}">
                <a16:creationId xmlns:a16="http://schemas.microsoft.com/office/drawing/2014/main" id="{7C9C3343-7A87-3DB9-34BF-139F8215ACC2}"/>
              </a:ext>
            </a:extLst>
          </p:cNvPr>
          <p:cNvSpPr txBox="1">
            <a:spLocks/>
          </p:cNvSpPr>
          <p:nvPr/>
        </p:nvSpPr>
        <p:spPr>
          <a:xfrm>
            <a:off x="782202" y="1658826"/>
            <a:ext cx="4408110" cy="376938"/>
          </a:xfrm>
          <a:prstGeom prst="rect">
            <a:avLst/>
          </a:prstGeom>
        </p:spPr>
        <p:txBody>
          <a:bodyPr vert="horz" lIns="91440" tIns="45720" rIns="91440" bIns="45720" rtlCol="0">
            <a:noAutofit/>
          </a:bodyPr>
          <a:lstStyle>
            <a:defPPr>
              <a:defRPr lang="en-US"/>
            </a:defPPr>
            <a:lvl1pPr indent="0" defTabSz="755934">
              <a:lnSpc>
                <a:spcPct val="150000"/>
              </a:lnSpc>
              <a:spcBef>
                <a:spcPts val="827"/>
              </a:spcBef>
              <a:buFont typeface="Arial" panose="020B0604020202020204" pitchFamily="34" charset="0"/>
              <a:buNone/>
              <a:defRPr sz="1400" b="1">
                <a:solidFill>
                  <a:schemeClr val="accent2"/>
                </a:solidFill>
                <a:latin typeface="ABeZeh" pitchFamily="2" charset="0"/>
                <a:ea typeface="ABeZeh" pitchFamily="2" charset="0"/>
              </a:defRPr>
            </a:lvl1pPr>
            <a:lvl2pPr marL="377967" indent="0" algn="ctr" defTabSz="755934">
              <a:lnSpc>
                <a:spcPct val="90000"/>
              </a:lnSpc>
              <a:spcBef>
                <a:spcPts val="413"/>
              </a:spcBef>
              <a:buFont typeface="Arial" panose="020B0604020202020204" pitchFamily="34" charset="0"/>
              <a:buNone/>
              <a:defRPr sz="1653"/>
            </a:lvl2pPr>
            <a:lvl3pPr marL="755934" indent="0" algn="ctr" defTabSz="755934">
              <a:lnSpc>
                <a:spcPct val="90000"/>
              </a:lnSpc>
              <a:spcBef>
                <a:spcPts val="413"/>
              </a:spcBef>
              <a:buFont typeface="Arial" panose="020B0604020202020204" pitchFamily="34" charset="0"/>
              <a:buNone/>
              <a:defRPr sz="1488"/>
            </a:lvl3pPr>
            <a:lvl4pPr marL="1133902" indent="0" algn="ctr" defTabSz="755934">
              <a:lnSpc>
                <a:spcPct val="90000"/>
              </a:lnSpc>
              <a:spcBef>
                <a:spcPts val="413"/>
              </a:spcBef>
              <a:buFont typeface="Arial" panose="020B0604020202020204" pitchFamily="34" charset="0"/>
              <a:buNone/>
              <a:defRPr sz="1323"/>
            </a:lvl4pPr>
            <a:lvl5pPr marL="1511869" indent="0" algn="ctr" defTabSz="755934">
              <a:lnSpc>
                <a:spcPct val="90000"/>
              </a:lnSpc>
              <a:spcBef>
                <a:spcPts val="413"/>
              </a:spcBef>
              <a:buFont typeface="Arial" panose="020B0604020202020204" pitchFamily="34" charset="0"/>
              <a:buNone/>
              <a:defRPr sz="1323"/>
            </a:lvl5pPr>
            <a:lvl6pPr marL="1889836" indent="0" algn="ctr" defTabSz="755934">
              <a:lnSpc>
                <a:spcPct val="90000"/>
              </a:lnSpc>
              <a:spcBef>
                <a:spcPts val="413"/>
              </a:spcBef>
              <a:buFont typeface="Arial" panose="020B0604020202020204" pitchFamily="34" charset="0"/>
              <a:buNone/>
              <a:defRPr sz="1323"/>
            </a:lvl6pPr>
            <a:lvl7pPr marL="2267803" indent="0" algn="ctr" defTabSz="755934">
              <a:lnSpc>
                <a:spcPct val="90000"/>
              </a:lnSpc>
              <a:spcBef>
                <a:spcPts val="413"/>
              </a:spcBef>
              <a:buFont typeface="Arial" panose="020B0604020202020204" pitchFamily="34" charset="0"/>
              <a:buNone/>
              <a:defRPr sz="1323"/>
            </a:lvl7pPr>
            <a:lvl8pPr marL="2645771" indent="0" algn="ctr" defTabSz="755934">
              <a:lnSpc>
                <a:spcPct val="90000"/>
              </a:lnSpc>
              <a:spcBef>
                <a:spcPts val="413"/>
              </a:spcBef>
              <a:buFont typeface="Arial" panose="020B0604020202020204" pitchFamily="34" charset="0"/>
              <a:buNone/>
              <a:defRPr sz="1323"/>
            </a:lvl8pPr>
            <a:lvl9pPr marL="3023738" indent="0" algn="ctr" defTabSz="755934">
              <a:lnSpc>
                <a:spcPct val="90000"/>
              </a:lnSpc>
              <a:spcBef>
                <a:spcPts val="413"/>
              </a:spcBef>
              <a:buFont typeface="Arial" panose="020B0604020202020204" pitchFamily="34" charset="0"/>
              <a:buNone/>
              <a:defRPr sz="1323"/>
            </a:lvl9pPr>
          </a:lstStyle>
          <a:p>
            <a:r>
              <a:rPr lang="ca-ES"/>
              <a:t>Relacionar gràfics</a:t>
            </a:r>
          </a:p>
        </p:txBody>
      </p:sp>
      <p:sp>
        <p:nvSpPr>
          <p:cNvPr id="2" name="Ondertitel 2">
            <a:extLst>
              <a:ext uri="{FF2B5EF4-FFF2-40B4-BE49-F238E27FC236}">
                <a16:creationId xmlns:a16="http://schemas.microsoft.com/office/drawing/2014/main" id="{4B1BE842-2771-B99B-E0CC-153FD540461C}"/>
              </a:ext>
            </a:extLst>
          </p:cNvPr>
          <p:cNvSpPr txBox="1">
            <a:spLocks/>
          </p:cNvSpPr>
          <p:nvPr/>
        </p:nvSpPr>
        <p:spPr>
          <a:xfrm>
            <a:off x="782202" y="3640605"/>
            <a:ext cx="4408110" cy="376938"/>
          </a:xfrm>
          <a:prstGeom prst="rect">
            <a:avLst/>
          </a:prstGeom>
        </p:spPr>
        <p:txBody>
          <a:bodyPr vert="horz" lIns="91440" tIns="45720" rIns="91440" bIns="45720" rtlCol="0">
            <a:noAutofit/>
          </a:bodyPr>
          <a:lstStyle>
            <a:defPPr>
              <a:defRPr lang="en-US"/>
            </a:defPPr>
            <a:lvl1pPr indent="0" defTabSz="755934">
              <a:lnSpc>
                <a:spcPct val="150000"/>
              </a:lnSpc>
              <a:spcBef>
                <a:spcPts val="827"/>
              </a:spcBef>
              <a:buFont typeface="Arial" panose="020B0604020202020204" pitchFamily="34" charset="0"/>
              <a:buNone/>
              <a:defRPr sz="1400" b="1">
                <a:solidFill>
                  <a:schemeClr val="accent2"/>
                </a:solidFill>
                <a:latin typeface="ABeZeh" pitchFamily="2" charset="0"/>
                <a:ea typeface="ABeZeh" pitchFamily="2" charset="0"/>
              </a:defRPr>
            </a:lvl1pPr>
            <a:lvl2pPr marL="377967" indent="0" algn="ctr" defTabSz="755934">
              <a:lnSpc>
                <a:spcPct val="90000"/>
              </a:lnSpc>
              <a:spcBef>
                <a:spcPts val="413"/>
              </a:spcBef>
              <a:buFont typeface="Arial" panose="020B0604020202020204" pitchFamily="34" charset="0"/>
              <a:buNone/>
              <a:defRPr sz="1653"/>
            </a:lvl2pPr>
            <a:lvl3pPr marL="755934" indent="0" algn="ctr" defTabSz="755934">
              <a:lnSpc>
                <a:spcPct val="90000"/>
              </a:lnSpc>
              <a:spcBef>
                <a:spcPts val="413"/>
              </a:spcBef>
              <a:buFont typeface="Arial" panose="020B0604020202020204" pitchFamily="34" charset="0"/>
              <a:buNone/>
              <a:defRPr sz="1488"/>
            </a:lvl3pPr>
            <a:lvl4pPr marL="1133902" indent="0" algn="ctr" defTabSz="755934">
              <a:lnSpc>
                <a:spcPct val="90000"/>
              </a:lnSpc>
              <a:spcBef>
                <a:spcPts val="413"/>
              </a:spcBef>
              <a:buFont typeface="Arial" panose="020B0604020202020204" pitchFamily="34" charset="0"/>
              <a:buNone/>
              <a:defRPr sz="1323"/>
            </a:lvl4pPr>
            <a:lvl5pPr marL="1511869" indent="0" algn="ctr" defTabSz="755934">
              <a:lnSpc>
                <a:spcPct val="90000"/>
              </a:lnSpc>
              <a:spcBef>
                <a:spcPts val="413"/>
              </a:spcBef>
              <a:buFont typeface="Arial" panose="020B0604020202020204" pitchFamily="34" charset="0"/>
              <a:buNone/>
              <a:defRPr sz="1323"/>
            </a:lvl5pPr>
            <a:lvl6pPr marL="1889836" indent="0" algn="ctr" defTabSz="755934">
              <a:lnSpc>
                <a:spcPct val="90000"/>
              </a:lnSpc>
              <a:spcBef>
                <a:spcPts val="413"/>
              </a:spcBef>
              <a:buFont typeface="Arial" panose="020B0604020202020204" pitchFamily="34" charset="0"/>
              <a:buNone/>
              <a:defRPr sz="1323"/>
            </a:lvl6pPr>
            <a:lvl7pPr marL="2267803" indent="0" algn="ctr" defTabSz="755934">
              <a:lnSpc>
                <a:spcPct val="90000"/>
              </a:lnSpc>
              <a:spcBef>
                <a:spcPts val="413"/>
              </a:spcBef>
              <a:buFont typeface="Arial" panose="020B0604020202020204" pitchFamily="34" charset="0"/>
              <a:buNone/>
              <a:defRPr sz="1323"/>
            </a:lvl7pPr>
            <a:lvl8pPr marL="2645771" indent="0" algn="ctr" defTabSz="755934">
              <a:lnSpc>
                <a:spcPct val="90000"/>
              </a:lnSpc>
              <a:spcBef>
                <a:spcPts val="413"/>
              </a:spcBef>
              <a:buFont typeface="Arial" panose="020B0604020202020204" pitchFamily="34" charset="0"/>
              <a:buNone/>
              <a:defRPr sz="1323"/>
            </a:lvl8pPr>
            <a:lvl9pPr marL="3023738" indent="0" algn="ctr" defTabSz="755934">
              <a:lnSpc>
                <a:spcPct val="90000"/>
              </a:lnSpc>
              <a:spcBef>
                <a:spcPts val="413"/>
              </a:spcBef>
              <a:buFont typeface="Arial" panose="020B0604020202020204" pitchFamily="34" charset="0"/>
              <a:buNone/>
              <a:defRPr sz="1323"/>
            </a:lvl9pPr>
          </a:lstStyle>
          <a:p>
            <a:r>
              <a:rPr lang="ca-ES"/>
              <a:t>Gràfics de sectors</a:t>
            </a:r>
          </a:p>
        </p:txBody>
      </p:sp>
      <p:sp>
        <p:nvSpPr>
          <p:cNvPr id="34" name="Ondertitel 2">
            <a:extLst>
              <a:ext uri="{FF2B5EF4-FFF2-40B4-BE49-F238E27FC236}">
                <a16:creationId xmlns:a16="http://schemas.microsoft.com/office/drawing/2014/main" id="{3C20894E-8078-F890-DE2B-A25257D0FECF}"/>
              </a:ext>
            </a:extLst>
          </p:cNvPr>
          <p:cNvSpPr txBox="1">
            <a:spLocks/>
          </p:cNvSpPr>
          <p:nvPr/>
        </p:nvSpPr>
        <p:spPr>
          <a:xfrm>
            <a:off x="756416" y="6680491"/>
            <a:ext cx="4408110" cy="376938"/>
          </a:xfrm>
          <a:prstGeom prst="rect">
            <a:avLst/>
          </a:prstGeom>
        </p:spPr>
        <p:txBody>
          <a:bodyPr vert="horz" lIns="91440" tIns="45720" rIns="91440" bIns="45720" rtlCol="0">
            <a:noAutofit/>
          </a:bodyPr>
          <a:lstStyle>
            <a:defPPr>
              <a:defRPr lang="en-US"/>
            </a:defPPr>
            <a:lvl1pPr indent="0" defTabSz="755934">
              <a:lnSpc>
                <a:spcPct val="150000"/>
              </a:lnSpc>
              <a:spcBef>
                <a:spcPts val="827"/>
              </a:spcBef>
              <a:buFont typeface="Arial" panose="020B0604020202020204" pitchFamily="34" charset="0"/>
              <a:buNone/>
              <a:defRPr sz="1400" b="1">
                <a:solidFill>
                  <a:schemeClr val="accent2"/>
                </a:solidFill>
                <a:latin typeface="ABeZeh" pitchFamily="2" charset="0"/>
                <a:ea typeface="ABeZeh" pitchFamily="2" charset="0"/>
              </a:defRPr>
            </a:lvl1pPr>
            <a:lvl2pPr marL="377967" indent="0" algn="ctr" defTabSz="755934">
              <a:lnSpc>
                <a:spcPct val="90000"/>
              </a:lnSpc>
              <a:spcBef>
                <a:spcPts val="413"/>
              </a:spcBef>
              <a:buFont typeface="Arial" panose="020B0604020202020204" pitchFamily="34" charset="0"/>
              <a:buNone/>
              <a:defRPr sz="1653"/>
            </a:lvl2pPr>
            <a:lvl3pPr marL="755934" indent="0" algn="ctr" defTabSz="755934">
              <a:lnSpc>
                <a:spcPct val="90000"/>
              </a:lnSpc>
              <a:spcBef>
                <a:spcPts val="413"/>
              </a:spcBef>
              <a:buFont typeface="Arial" panose="020B0604020202020204" pitchFamily="34" charset="0"/>
              <a:buNone/>
              <a:defRPr sz="1488"/>
            </a:lvl3pPr>
            <a:lvl4pPr marL="1133902" indent="0" algn="ctr" defTabSz="755934">
              <a:lnSpc>
                <a:spcPct val="90000"/>
              </a:lnSpc>
              <a:spcBef>
                <a:spcPts val="413"/>
              </a:spcBef>
              <a:buFont typeface="Arial" panose="020B0604020202020204" pitchFamily="34" charset="0"/>
              <a:buNone/>
              <a:defRPr sz="1323"/>
            </a:lvl4pPr>
            <a:lvl5pPr marL="1511869" indent="0" algn="ctr" defTabSz="755934">
              <a:lnSpc>
                <a:spcPct val="90000"/>
              </a:lnSpc>
              <a:spcBef>
                <a:spcPts val="413"/>
              </a:spcBef>
              <a:buFont typeface="Arial" panose="020B0604020202020204" pitchFamily="34" charset="0"/>
              <a:buNone/>
              <a:defRPr sz="1323"/>
            </a:lvl5pPr>
            <a:lvl6pPr marL="1889836" indent="0" algn="ctr" defTabSz="755934">
              <a:lnSpc>
                <a:spcPct val="90000"/>
              </a:lnSpc>
              <a:spcBef>
                <a:spcPts val="413"/>
              </a:spcBef>
              <a:buFont typeface="Arial" panose="020B0604020202020204" pitchFamily="34" charset="0"/>
              <a:buNone/>
              <a:defRPr sz="1323"/>
            </a:lvl6pPr>
            <a:lvl7pPr marL="2267803" indent="0" algn="ctr" defTabSz="755934">
              <a:lnSpc>
                <a:spcPct val="90000"/>
              </a:lnSpc>
              <a:spcBef>
                <a:spcPts val="413"/>
              </a:spcBef>
              <a:buFont typeface="Arial" panose="020B0604020202020204" pitchFamily="34" charset="0"/>
              <a:buNone/>
              <a:defRPr sz="1323"/>
            </a:lvl7pPr>
            <a:lvl8pPr marL="2645771" indent="0" algn="ctr" defTabSz="755934">
              <a:lnSpc>
                <a:spcPct val="90000"/>
              </a:lnSpc>
              <a:spcBef>
                <a:spcPts val="413"/>
              </a:spcBef>
              <a:buFont typeface="Arial" panose="020B0604020202020204" pitchFamily="34" charset="0"/>
              <a:buNone/>
              <a:defRPr sz="1323"/>
            </a:lvl8pPr>
            <a:lvl9pPr marL="3023738" indent="0" algn="ctr" defTabSz="755934">
              <a:lnSpc>
                <a:spcPct val="90000"/>
              </a:lnSpc>
              <a:spcBef>
                <a:spcPts val="413"/>
              </a:spcBef>
              <a:buFont typeface="Arial" panose="020B0604020202020204" pitchFamily="34" charset="0"/>
              <a:buNone/>
              <a:defRPr sz="1323"/>
            </a:lvl9pPr>
          </a:lstStyle>
          <a:p>
            <a:r>
              <a:rPr lang="ca-ES"/>
              <a:t>Gràfics de línies</a:t>
            </a:r>
          </a:p>
        </p:txBody>
      </p:sp>
      <p:sp>
        <p:nvSpPr>
          <p:cNvPr id="19" name="Ondertitel 2">
            <a:extLst>
              <a:ext uri="{FF2B5EF4-FFF2-40B4-BE49-F238E27FC236}">
                <a16:creationId xmlns:a16="http://schemas.microsoft.com/office/drawing/2014/main" id="{63DB6112-645F-5035-DA5A-1AA6A7B588A3}"/>
              </a:ext>
            </a:extLst>
          </p:cNvPr>
          <p:cNvSpPr txBox="1">
            <a:spLocks/>
          </p:cNvSpPr>
          <p:nvPr/>
        </p:nvSpPr>
        <p:spPr>
          <a:xfrm>
            <a:off x="756416" y="8690172"/>
            <a:ext cx="4408110" cy="376938"/>
          </a:xfrm>
          <a:prstGeom prst="rect">
            <a:avLst/>
          </a:prstGeom>
        </p:spPr>
        <p:txBody>
          <a:bodyPr vert="horz" lIns="91440" tIns="45720" rIns="91440" bIns="45720" rtlCol="0">
            <a:noAutofit/>
          </a:bodyPr>
          <a:lstStyle>
            <a:defPPr>
              <a:defRPr lang="en-US"/>
            </a:defPPr>
            <a:lvl1pPr indent="0" defTabSz="755934">
              <a:lnSpc>
                <a:spcPct val="150000"/>
              </a:lnSpc>
              <a:spcBef>
                <a:spcPts val="827"/>
              </a:spcBef>
              <a:buFont typeface="Arial" panose="020B0604020202020204" pitchFamily="34" charset="0"/>
              <a:buNone/>
              <a:defRPr sz="1400" b="1">
                <a:solidFill>
                  <a:schemeClr val="accent2"/>
                </a:solidFill>
                <a:latin typeface="ABeZeh" pitchFamily="2" charset="0"/>
                <a:ea typeface="ABeZeh" pitchFamily="2" charset="0"/>
              </a:defRPr>
            </a:lvl1pPr>
            <a:lvl2pPr marL="377967" indent="0" algn="ctr" defTabSz="755934">
              <a:lnSpc>
                <a:spcPct val="90000"/>
              </a:lnSpc>
              <a:spcBef>
                <a:spcPts val="413"/>
              </a:spcBef>
              <a:buFont typeface="Arial" panose="020B0604020202020204" pitchFamily="34" charset="0"/>
              <a:buNone/>
              <a:defRPr sz="1653"/>
            </a:lvl2pPr>
            <a:lvl3pPr marL="755934" indent="0" algn="ctr" defTabSz="755934">
              <a:lnSpc>
                <a:spcPct val="90000"/>
              </a:lnSpc>
              <a:spcBef>
                <a:spcPts val="413"/>
              </a:spcBef>
              <a:buFont typeface="Arial" panose="020B0604020202020204" pitchFamily="34" charset="0"/>
              <a:buNone/>
              <a:defRPr sz="1488"/>
            </a:lvl3pPr>
            <a:lvl4pPr marL="1133902" indent="0" algn="ctr" defTabSz="755934">
              <a:lnSpc>
                <a:spcPct val="90000"/>
              </a:lnSpc>
              <a:spcBef>
                <a:spcPts val="413"/>
              </a:spcBef>
              <a:buFont typeface="Arial" panose="020B0604020202020204" pitchFamily="34" charset="0"/>
              <a:buNone/>
              <a:defRPr sz="1323"/>
            </a:lvl4pPr>
            <a:lvl5pPr marL="1511869" indent="0" algn="ctr" defTabSz="755934">
              <a:lnSpc>
                <a:spcPct val="90000"/>
              </a:lnSpc>
              <a:spcBef>
                <a:spcPts val="413"/>
              </a:spcBef>
              <a:buFont typeface="Arial" panose="020B0604020202020204" pitchFamily="34" charset="0"/>
              <a:buNone/>
              <a:defRPr sz="1323"/>
            </a:lvl5pPr>
            <a:lvl6pPr marL="1889836" indent="0" algn="ctr" defTabSz="755934">
              <a:lnSpc>
                <a:spcPct val="90000"/>
              </a:lnSpc>
              <a:spcBef>
                <a:spcPts val="413"/>
              </a:spcBef>
              <a:buFont typeface="Arial" panose="020B0604020202020204" pitchFamily="34" charset="0"/>
              <a:buNone/>
              <a:defRPr sz="1323"/>
            </a:lvl6pPr>
            <a:lvl7pPr marL="2267803" indent="0" algn="ctr" defTabSz="755934">
              <a:lnSpc>
                <a:spcPct val="90000"/>
              </a:lnSpc>
              <a:spcBef>
                <a:spcPts val="413"/>
              </a:spcBef>
              <a:buFont typeface="Arial" panose="020B0604020202020204" pitchFamily="34" charset="0"/>
              <a:buNone/>
              <a:defRPr sz="1323"/>
            </a:lvl7pPr>
            <a:lvl8pPr marL="2645771" indent="0" algn="ctr" defTabSz="755934">
              <a:lnSpc>
                <a:spcPct val="90000"/>
              </a:lnSpc>
              <a:spcBef>
                <a:spcPts val="413"/>
              </a:spcBef>
              <a:buFont typeface="Arial" panose="020B0604020202020204" pitchFamily="34" charset="0"/>
              <a:buNone/>
              <a:defRPr sz="1323"/>
            </a:lvl8pPr>
            <a:lvl9pPr marL="3023738" indent="0" algn="ctr" defTabSz="755934">
              <a:lnSpc>
                <a:spcPct val="90000"/>
              </a:lnSpc>
              <a:spcBef>
                <a:spcPts val="413"/>
              </a:spcBef>
              <a:buFont typeface="Arial" panose="020B0604020202020204" pitchFamily="34" charset="0"/>
              <a:buNone/>
              <a:defRPr sz="1323"/>
            </a:lvl9pPr>
          </a:lstStyle>
          <a:p>
            <a:r>
              <a:rPr lang="ca-ES"/>
              <a:t>Més i menys probable </a:t>
            </a:r>
          </a:p>
        </p:txBody>
      </p:sp>
      <p:pic>
        <p:nvPicPr>
          <p:cNvPr id="22" name="Imagen 21">
            <a:extLst>
              <a:ext uri="{FF2B5EF4-FFF2-40B4-BE49-F238E27FC236}">
                <a16:creationId xmlns:a16="http://schemas.microsoft.com/office/drawing/2014/main" id="{6AF45BCE-7EA4-BC5A-46A5-937B9886C2D0}"/>
              </a:ext>
            </a:extLst>
          </p:cNvPr>
          <p:cNvPicPr>
            <a:picLocks noChangeAspect="1"/>
          </p:cNvPicPr>
          <p:nvPr/>
        </p:nvPicPr>
        <p:blipFill>
          <a:blip r:embed="rId7"/>
          <a:stretch>
            <a:fillRect/>
          </a:stretch>
        </p:blipFill>
        <p:spPr>
          <a:xfrm>
            <a:off x="3060358" y="2424036"/>
            <a:ext cx="1274558" cy="1024957"/>
          </a:xfrm>
          <a:prstGeom prst="rect">
            <a:avLst/>
          </a:prstGeom>
        </p:spPr>
      </p:pic>
      <p:sp>
        <p:nvSpPr>
          <p:cNvPr id="45" name="CuadroTexto 44">
            <a:extLst>
              <a:ext uri="{FF2B5EF4-FFF2-40B4-BE49-F238E27FC236}">
                <a16:creationId xmlns:a16="http://schemas.microsoft.com/office/drawing/2014/main" id="{DF3A8529-6928-1C44-C3E4-5E91C9C36086}"/>
              </a:ext>
            </a:extLst>
          </p:cNvPr>
          <p:cNvSpPr txBox="1"/>
          <p:nvPr/>
        </p:nvSpPr>
        <p:spPr>
          <a:xfrm>
            <a:off x="3697637" y="2695506"/>
            <a:ext cx="558004" cy="276999"/>
          </a:xfrm>
          <a:prstGeom prst="rect">
            <a:avLst/>
          </a:prstGeom>
          <a:noFill/>
        </p:spPr>
        <p:txBody>
          <a:bodyPr wrap="square" rtlCol="0">
            <a:spAutoFit/>
          </a:bodyPr>
          <a:lstStyle/>
          <a:p>
            <a:r>
              <a:rPr lang="ca-ES" sz="1200">
                <a:solidFill>
                  <a:srgbClr val="FF33CC"/>
                </a:solidFill>
                <a:latin typeface="ABeZeh"/>
              </a:rPr>
              <a:t>700</a:t>
            </a:r>
          </a:p>
        </p:txBody>
      </p:sp>
      <p:sp>
        <p:nvSpPr>
          <p:cNvPr id="23" name="CuadroTexto 22">
            <a:extLst>
              <a:ext uri="{FF2B5EF4-FFF2-40B4-BE49-F238E27FC236}">
                <a16:creationId xmlns:a16="http://schemas.microsoft.com/office/drawing/2014/main" id="{D13AE7AF-B95D-1FB9-04C2-F0BC40AAEC09}"/>
              </a:ext>
            </a:extLst>
          </p:cNvPr>
          <p:cNvSpPr txBox="1"/>
          <p:nvPr/>
        </p:nvSpPr>
        <p:spPr>
          <a:xfrm>
            <a:off x="3704928" y="2899887"/>
            <a:ext cx="558004" cy="276999"/>
          </a:xfrm>
          <a:prstGeom prst="rect">
            <a:avLst/>
          </a:prstGeom>
          <a:noFill/>
        </p:spPr>
        <p:txBody>
          <a:bodyPr wrap="square" rtlCol="0">
            <a:spAutoFit/>
          </a:bodyPr>
          <a:lstStyle/>
          <a:p>
            <a:r>
              <a:rPr lang="ca-ES" sz="1200">
                <a:solidFill>
                  <a:srgbClr val="FF33CC"/>
                </a:solidFill>
                <a:latin typeface="ABeZeh"/>
              </a:rPr>
              <a:t>800</a:t>
            </a:r>
          </a:p>
        </p:txBody>
      </p:sp>
      <p:sp>
        <p:nvSpPr>
          <p:cNvPr id="24" name="CuadroTexto 23">
            <a:extLst>
              <a:ext uri="{FF2B5EF4-FFF2-40B4-BE49-F238E27FC236}">
                <a16:creationId xmlns:a16="http://schemas.microsoft.com/office/drawing/2014/main" id="{5BBCDE50-707B-FF92-A5D4-8A8CB8063641}"/>
              </a:ext>
            </a:extLst>
          </p:cNvPr>
          <p:cNvSpPr txBox="1"/>
          <p:nvPr/>
        </p:nvSpPr>
        <p:spPr>
          <a:xfrm>
            <a:off x="3704928" y="3102700"/>
            <a:ext cx="558004" cy="276999"/>
          </a:xfrm>
          <a:prstGeom prst="rect">
            <a:avLst/>
          </a:prstGeom>
          <a:noFill/>
        </p:spPr>
        <p:txBody>
          <a:bodyPr wrap="square" rtlCol="0">
            <a:spAutoFit/>
          </a:bodyPr>
          <a:lstStyle/>
          <a:p>
            <a:r>
              <a:rPr lang="ca-ES" sz="1200">
                <a:solidFill>
                  <a:srgbClr val="FF33CC"/>
                </a:solidFill>
                <a:latin typeface="ABeZeh"/>
              </a:rPr>
              <a:t>600</a:t>
            </a:r>
          </a:p>
        </p:txBody>
      </p:sp>
      <p:sp>
        <p:nvSpPr>
          <p:cNvPr id="26" name="Afgeronde rechthoek 13">
            <a:extLst>
              <a:ext uri="{FF2B5EF4-FFF2-40B4-BE49-F238E27FC236}">
                <a16:creationId xmlns:a16="http://schemas.microsoft.com/office/drawing/2014/main" id="{92B7372A-3467-DBB0-3693-041A83D1A775}"/>
              </a:ext>
            </a:extLst>
          </p:cNvPr>
          <p:cNvSpPr/>
          <p:nvPr/>
        </p:nvSpPr>
        <p:spPr>
          <a:xfrm>
            <a:off x="2149808" y="5947429"/>
            <a:ext cx="836525" cy="209324"/>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7" name="Afgeronde rechthoek 13">
            <a:extLst>
              <a:ext uri="{FF2B5EF4-FFF2-40B4-BE49-F238E27FC236}">
                <a16:creationId xmlns:a16="http://schemas.microsoft.com/office/drawing/2014/main" id="{A06CD99C-C0BE-3205-7892-ED9A3FAEBE28}"/>
              </a:ext>
            </a:extLst>
          </p:cNvPr>
          <p:cNvSpPr/>
          <p:nvPr/>
        </p:nvSpPr>
        <p:spPr>
          <a:xfrm>
            <a:off x="2149808" y="6194674"/>
            <a:ext cx="836525" cy="209324"/>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9" name="Afgeronde rechthoek 13">
            <a:extLst>
              <a:ext uri="{FF2B5EF4-FFF2-40B4-BE49-F238E27FC236}">
                <a16:creationId xmlns:a16="http://schemas.microsoft.com/office/drawing/2014/main" id="{5D0ADEC2-78EA-9D15-9C13-1A1C92C0DCC5}"/>
              </a:ext>
            </a:extLst>
          </p:cNvPr>
          <p:cNvSpPr/>
          <p:nvPr/>
        </p:nvSpPr>
        <p:spPr>
          <a:xfrm>
            <a:off x="2149809" y="6443463"/>
            <a:ext cx="836525" cy="209324"/>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1" name="CuadroTexto 30">
            <a:extLst>
              <a:ext uri="{FF2B5EF4-FFF2-40B4-BE49-F238E27FC236}">
                <a16:creationId xmlns:a16="http://schemas.microsoft.com/office/drawing/2014/main" id="{DC2A51B8-5A05-526C-5635-129C25CEFCBC}"/>
              </a:ext>
            </a:extLst>
          </p:cNvPr>
          <p:cNvSpPr txBox="1"/>
          <p:nvPr/>
        </p:nvSpPr>
        <p:spPr>
          <a:xfrm>
            <a:off x="1962683" y="4878655"/>
            <a:ext cx="2908168" cy="276999"/>
          </a:xfrm>
          <a:prstGeom prst="rect">
            <a:avLst/>
          </a:prstGeom>
          <a:noFill/>
        </p:spPr>
        <p:txBody>
          <a:bodyPr wrap="none" rtlCol="0">
            <a:spAutoFit/>
          </a:bodyPr>
          <a:lstStyle/>
          <a:p>
            <a:r>
              <a:rPr lang="ca-ES" sz="1200" dirty="0">
                <a:latin typeface="ABeZeh"/>
              </a:rPr>
              <a:t>Anna ha comprat               taronges.</a:t>
            </a:r>
          </a:p>
        </p:txBody>
      </p:sp>
      <p:sp>
        <p:nvSpPr>
          <p:cNvPr id="32" name="Afgeronde rechthoek 21">
            <a:extLst>
              <a:ext uri="{FF2B5EF4-FFF2-40B4-BE49-F238E27FC236}">
                <a16:creationId xmlns:a16="http://schemas.microsoft.com/office/drawing/2014/main" id="{CA227EDE-BA99-87A3-F863-88165583635D}"/>
              </a:ext>
            </a:extLst>
          </p:cNvPr>
          <p:cNvSpPr/>
          <p:nvPr/>
        </p:nvSpPr>
        <p:spPr>
          <a:xfrm>
            <a:off x="3407295" y="4885625"/>
            <a:ext cx="363070" cy="243539"/>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3" name="CuadroTexto 32">
            <a:extLst>
              <a:ext uri="{FF2B5EF4-FFF2-40B4-BE49-F238E27FC236}">
                <a16:creationId xmlns:a16="http://schemas.microsoft.com/office/drawing/2014/main" id="{F1968E94-31C4-AD20-3309-3FA941BFB72E}"/>
              </a:ext>
            </a:extLst>
          </p:cNvPr>
          <p:cNvSpPr txBox="1"/>
          <p:nvPr/>
        </p:nvSpPr>
        <p:spPr>
          <a:xfrm>
            <a:off x="3416767" y="4861241"/>
            <a:ext cx="363070" cy="276999"/>
          </a:xfrm>
          <a:prstGeom prst="rect">
            <a:avLst/>
          </a:prstGeom>
          <a:noFill/>
        </p:spPr>
        <p:txBody>
          <a:bodyPr wrap="square" rtlCol="0">
            <a:spAutoFit/>
          </a:bodyPr>
          <a:lstStyle/>
          <a:p>
            <a:r>
              <a:rPr lang="ca-ES" sz="1200">
                <a:solidFill>
                  <a:srgbClr val="FF33CC"/>
                </a:solidFill>
                <a:latin typeface="ABeZeh"/>
              </a:rPr>
              <a:t>10</a:t>
            </a:r>
          </a:p>
        </p:txBody>
      </p:sp>
      <p:sp>
        <p:nvSpPr>
          <p:cNvPr id="35" name="CuadroTexto 34">
            <a:extLst>
              <a:ext uri="{FF2B5EF4-FFF2-40B4-BE49-F238E27FC236}">
                <a16:creationId xmlns:a16="http://schemas.microsoft.com/office/drawing/2014/main" id="{F8441344-88A3-A87B-B6C1-3372ACBDD6C3}"/>
              </a:ext>
            </a:extLst>
          </p:cNvPr>
          <p:cNvSpPr txBox="1"/>
          <p:nvPr/>
        </p:nvSpPr>
        <p:spPr>
          <a:xfrm>
            <a:off x="2123946" y="5914362"/>
            <a:ext cx="1023653" cy="276999"/>
          </a:xfrm>
          <a:prstGeom prst="rect">
            <a:avLst/>
          </a:prstGeom>
          <a:noFill/>
        </p:spPr>
        <p:txBody>
          <a:bodyPr wrap="square" rtlCol="0">
            <a:spAutoFit/>
          </a:bodyPr>
          <a:lstStyle/>
          <a:p>
            <a:r>
              <a:rPr lang="ca-ES" sz="1200" dirty="0">
                <a:solidFill>
                  <a:srgbClr val="FF33CC"/>
                </a:solidFill>
                <a:latin typeface="ABeZeh"/>
              </a:rPr>
              <a:t>Taronges</a:t>
            </a:r>
          </a:p>
        </p:txBody>
      </p:sp>
      <p:sp>
        <p:nvSpPr>
          <p:cNvPr id="36" name="CuadroTexto 35">
            <a:extLst>
              <a:ext uri="{FF2B5EF4-FFF2-40B4-BE49-F238E27FC236}">
                <a16:creationId xmlns:a16="http://schemas.microsoft.com/office/drawing/2014/main" id="{9CBE151B-5CA9-635F-DD0A-4D85221363A2}"/>
              </a:ext>
            </a:extLst>
          </p:cNvPr>
          <p:cNvSpPr txBox="1"/>
          <p:nvPr/>
        </p:nvSpPr>
        <p:spPr>
          <a:xfrm>
            <a:off x="2136877" y="6155614"/>
            <a:ext cx="836525" cy="276999"/>
          </a:xfrm>
          <a:prstGeom prst="rect">
            <a:avLst/>
          </a:prstGeom>
          <a:noFill/>
        </p:spPr>
        <p:txBody>
          <a:bodyPr wrap="square" rtlCol="0">
            <a:spAutoFit/>
          </a:bodyPr>
          <a:lstStyle/>
          <a:p>
            <a:r>
              <a:rPr lang="ca-ES" sz="1200">
                <a:solidFill>
                  <a:srgbClr val="FF33CC"/>
                </a:solidFill>
                <a:latin typeface="ABeZeh"/>
              </a:rPr>
              <a:t>Peres</a:t>
            </a:r>
          </a:p>
        </p:txBody>
      </p:sp>
      <p:sp>
        <p:nvSpPr>
          <p:cNvPr id="37" name="CuadroTexto 36">
            <a:extLst>
              <a:ext uri="{FF2B5EF4-FFF2-40B4-BE49-F238E27FC236}">
                <a16:creationId xmlns:a16="http://schemas.microsoft.com/office/drawing/2014/main" id="{725364CA-E6AC-2E6C-57C2-AF9C6C8BABE4}"/>
              </a:ext>
            </a:extLst>
          </p:cNvPr>
          <p:cNvSpPr txBox="1"/>
          <p:nvPr/>
        </p:nvSpPr>
        <p:spPr>
          <a:xfrm>
            <a:off x="2149807" y="6396866"/>
            <a:ext cx="836525" cy="276999"/>
          </a:xfrm>
          <a:prstGeom prst="rect">
            <a:avLst/>
          </a:prstGeom>
          <a:noFill/>
        </p:spPr>
        <p:txBody>
          <a:bodyPr wrap="square" rtlCol="0">
            <a:spAutoFit/>
          </a:bodyPr>
          <a:lstStyle/>
          <a:p>
            <a:r>
              <a:rPr lang="ca-ES" sz="1200">
                <a:solidFill>
                  <a:srgbClr val="FF33CC"/>
                </a:solidFill>
                <a:latin typeface="ABeZeh"/>
              </a:rPr>
              <a:t>Pomes</a:t>
            </a:r>
          </a:p>
        </p:txBody>
      </p:sp>
      <p:pic>
        <p:nvPicPr>
          <p:cNvPr id="38" name="Imagen 37">
            <a:extLst>
              <a:ext uri="{FF2B5EF4-FFF2-40B4-BE49-F238E27FC236}">
                <a16:creationId xmlns:a16="http://schemas.microsoft.com/office/drawing/2014/main" id="{1BD4DD3F-89CA-9863-4E05-405A5704FA12}"/>
              </a:ext>
            </a:extLst>
          </p:cNvPr>
          <p:cNvPicPr>
            <a:picLocks noChangeAspect="1"/>
          </p:cNvPicPr>
          <p:nvPr/>
        </p:nvPicPr>
        <p:blipFill>
          <a:blip r:embed="rId8"/>
          <a:stretch>
            <a:fillRect/>
          </a:stretch>
        </p:blipFill>
        <p:spPr>
          <a:xfrm>
            <a:off x="887494" y="7329948"/>
            <a:ext cx="2315896" cy="1412653"/>
          </a:xfrm>
          <a:prstGeom prst="rect">
            <a:avLst/>
          </a:prstGeom>
        </p:spPr>
      </p:pic>
      <p:sp>
        <p:nvSpPr>
          <p:cNvPr id="39" name="CuadroTexto 38">
            <a:extLst>
              <a:ext uri="{FF2B5EF4-FFF2-40B4-BE49-F238E27FC236}">
                <a16:creationId xmlns:a16="http://schemas.microsoft.com/office/drawing/2014/main" id="{78A01498-4626-2DC5-2C20-54677EBF18D7}"/>
              </a:ext>
            </a:extLst>
          </p:cNvPr>
          <p:cNvSpPr txBox="1"/>
          <p:nvPr/>
        </p:nvSpPr>
        <p:spPr>
          <a:xfrm>
            <a:off x="3147599" y="7939878"/>
            <a:ext cx="2029723" cy="276999"/>
          </a:xfrm>
          <a:prstGeom prst="rect">
            <a:avLst/>
          </a:prstGeom>
          <a:noFill/>
        </p:spPr>
        <p:txBody>
          <a:bodyPr wrap="none" rtlCol="0">
            <a:spAutoFit/>
          </a:bodyPr>
          <a:lstStyle/>
          <a:p>
            <a:r>
              <a:rPr lang="ca-ES" sz="1200" dirty="0">
                <a:latin typeface="ABeZeh"/>
              </a:rPr>
              <a:t>A les 12:00 feia           °C.</a:t>
            </a:r>
          </a:p>
        </p:txBody>
      </p:sp>
      <p:sp>
        <p:nvSpPr>
          <p:cNvPr id="40" name="Afgeronde rechthoek 21">
            <a:extLst>
              <a:ext uri="{FF2B5EF4-FFF2-40B4-BE49-F238E27FC236}">
                <a16:creationId xmlns:a16="http://schemas.microsoft.com/office/drawing/2014/main" id="{D768B7FC-3A86-24D5-5754-C75E7C74BFD7}"/>
              </a:ext>
            </a:extLst>
          </p:cNvPr>
          <p:cNvSpPr/>
          <p:nvPr/>
        </p:nvSpPr>
        <p:spPr>
          <a:xfrm>
            <a:off x="4426469" y="7943842"/>
            <a:ext cx="363070" cy="243539"/>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1" name="CuadroTexto 40">
            <a:extLst>
              <a:ext uri="{FF2B5EF4-FFF2-40B4-BE49-F238E27FC236}">
                <a16:creationId xmlns:a16="http://schemas.microsoft.com/office/drawing/2014/main" id="{64D3659A-7E74-82A3-9654-10BBC271FC81}"/>
              </a:ext>
            </a:extLst>
          </p:cNvPr>
          <p:cNvSpPr txBox="1"/>
          <p:nvPr/>
        </p:nvSpPr>
        <p:spPr>
          <a:xfrm>
            <a:off x="4435941" y="7919458"/>
            <a:ext cx="363070" cy="276999"/>
          </a:xfrm>
          <a:prstGeom prst="rect">
            <a:avLst/>
          </a:prstGeom>
          <a:noFill/>
        </p:spPr>
        <p:txBody>
          <a:bodyPr wrap="square" rtlCol="0">
            <a:spAutoFit/>
          </a:bodyPr>
          <a:lstStyle/>
          <a:p>
            <a:r>
              <a:rPr lang="ca-ES" sz="1200">
                <a:solidFill>
                  <a:srgbClr val="FF33CC"/>
                </a:solidFill>
                <a:latin typeface="ABeZeh"/>
              </a:rPr>
              <a:t>13</a:t>
            </a:r>
          </a:p>
        </p:txBody>
      </p:sp>
      <p:sp>
        <p:nvSpPr>
          <p:cNvPr id="42" name="CuadroTexto 41">
            <a:extLst>
              <a:ext uri="{FF2B5EF4-FFF2-40B4-BE49-F238E27FC236}">
                <a16:creationId xmlns:a16="http://schemas.microsoft.com/office/drawing/2014/main" id="{5B87545B-382B-BF69-1CC3-AD1BA205F850}"/>
              </a:ext>
            </a:extLst>
          </p:cNvPr>
          <p:cNvSpPr txBox="1"/>
          <p:nvPr/>
        </p:nvSpPr>
        <p:spPr>
          <a:xfrm>
            <a:off x="843220" y="7413949"/>
            <a:ext cx="386644" cy="246221"/>
          </a:xfrm>
          <a:prstGeom prst="rect">
            <a:avLst/>
          </a:prstGeom>
          <a:noFill/>
        </p:spPr>
        <p:txBody>
          <a:bodyPr wrap="square" rtlCol="0">
            <a:spAutoFit/>
          </a:bodyPr>
          <a:lstStyle/>
          <a:p>
            <a:r>
              <a:rPr lang="ca-ES" sz="1000">
                <a:latin typeface="ABeZeh"/>
              </a:rPr>
              <a:t>°C</a:t>
            </a:r>
          </a:p>
        </p:txBody>
      </p:sp>
      <p:pic>
        <p:nvPicPr>
          <p:cNvPr id="43" name="Imagen 42">
            <a:extLst>
              <a:ext uri="{FF2B5EF4-FFF2-40B4-BE49-F238E27FC236}">
                <a16:creationId xmlns:a16="http://schemas.microsoft.com/office/drawing/2014/main" id="{24C8404A-DF23-7E9B-A314-F41C16055CF6}"/>
              </a:ext>
            </a:extLst>
          </p:cNvPr>
          <p:cNvPicPr>
            <a:picLocks noChangeAspect="1"/>
          </p:cNvPicPr>
          <p:nvPr/>
        </p:nvPicPr>
        <p:blipFill>
          <a:blip r:embed="rId9"/>
          <a:stretch>
            <a:fillRect/>
          </a:stretch>
        </p:blipFill>
        <p:spPr>
          <a:xfrm>
            <a:off x="851765" y="9315124"/>
            <a:ext cx="1229725" cy="528615"/>
          </a:xfrm>
          <a:prstGeom prst="rect">
            <a:avLst/>
          </a:prstGeom>
        </p:spPr>
      </p:pic>
      <p:sp>
        <p:nvSpPr>
          <p:cNvPr id="44" name="CuadroTexto 43">
            <a:extLst>
              <a:ext uri="{FF2B5EF4-FFF2-40B4-BE49-F238E27FC236}">
                <a16:creationId xmlns:a16="http://schemas.microsoft.com/office/drawing/2014/main" id="{32FC8FA9-7F2A-35B6-9D95-F78C922EA4A8}"/>
              </a:ext>
            </a:extLst>
          </p:cNvPr>
          <p:cNvSpPr txBox="1"/>
          <p:nvPr/>
        </p:nvSpPr>
        <p:spPr>
          <a:xfrm>
            <a:off x="2123297" y="9486847"/>
            <a:ext cx="3515706" cy="276999"/>
          </a:xfrm>
          <a:prstGeom prst="rect">
            <a:avLst/>
          </a:prstGeom>
          <a:noFill/>
        </p:spPr>
        <p:txBody>
          <a:bodyPr wrap="none" rtlCol="0">
            <a:spAutoFit/>
          </a:bodyPr>
          <a:lstStyle/>
          <a:p>
            <a:r>
              <a:rPr lang="ca-ES" sz="1200" dirty="0">
                <a:latin typeface="ABeZeh"/>
              </a:rPr>
              <a:t>És més probable tocar un quadro                   .</a:t>
            </a:r>
          </a:p>
        </p:txBody>
      </p:sp>
      <p:sp>
        <p:nvSpPr>
          <p:cNvPr id="46" name="Afgeronde rechthoek 21">
            <a:extLst>
              <a:ext uri="{FF2B5EF4-FFF2-40B4-BE49-F238E27FC236}">
                <a16:creationId xmlns:a16="http://schemas.microsoft.com/office/drawing/2014/main" id="{438DB2F3-2136-FDA2-1CB3-C771C40A10AE}"/>
              </a:ext>
            </a:extLst>
          </p:cNvPr>
          <p:cNvSpPr/>
          <p:nvPr/>
        </p:nvSpPr>
        <p:spPr>
          <a:xfrm>
            <a:off x="4645544" y="9485377"/>
            <a:ext cx="736134" cy="243539"/>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7" name="CuadroTexto 46">
            <a:extLst>
              <a:ext uri="{FF2B5EF4-FFF2-40B4-BE49-F238E27FC236}">
                <a16:creationId xmlns:a16="http://schemas.microsoft.com/office/drawing/2014/main" id="{16D31DAD-6319-1EEE-1F52-1863DD26CE8A}"/>
              </a:ext>
            </a:extLst>
          </p:cNvPr>
          <p:cNvSpPr txBox="1"/>
          <p:nvPr/>
        </p:nvSpPr>
        <p:spPr>
          <a:xfrm>
            <a:off x="4778593" y="9464957"/>
            <a:ext cx="736134" cy="276999"/>
          </a:xfrm>
          <a:prstGeom prst="rect">
            <a:avLst/>
          </a:prstGeom>
          <a:noFill/>
        </p:spPr>
        <p:txBody>
          <a:bodyPr wrap="square" rtlCol="0">
            <a:spAutoFit/>
          </a:bodyPr>
          <a:lstStyle/>
          <a:p>
            <a:r>
              <a:rPr lang="ca-ES" sz="1200">
                <a:solidFill>
                  <a:srgbClr val="FF33CC"/>
                </a:solidFill>
                <a:latin typeface="ABeZeh"/>
              </a:rPr>
              <a:t>blau</a:t>
            </a:r>
          </a:p>
        </p:txBody>
      </p:sp>
      <p:sp>
        <p:nvSpPr>
          <p:cNvPr id="5" name="CuadroTexto 4">
            <a:extLst>
              <a:ext uri="{FF2B5EF4-FFF2-40B4-BE49-F238E27FC236}">
                <a16:creationId xmlns:a16="http://schemas.microsoft.com/office/drawing/2014/main" id="{7CC4DFE8-CC64-0E6E-CB01-5FB1BA8BDB2F}"/>
              </a:ext>
            </a:extLst>
          </p:cNvPr>
          <p:cNvSpPr txBox="1"/>
          <p:nvPr/>
        </p:nvSpPr>
        <p:spPr>
          <a:xfrm>
            <a:off x="2087654" y="2268581"/>
            <a:ext cx="591829" cy="200055"/>
          </a:xfrm>
          <a:prstGeom prst="rect">
            <a:avLst/>
          </a:prstGeom>
          <a:solidFill>
            <a:schemeClr val="bg1"/>
          </a:solidFill>
        </p:spPr>
        <p:txBody>
          <a:bodyPr wrap="none" rtlCol="0">
            <a:spAutoFit/>
          </a:bodyPr>
          <a:lstStyle/>
          <a:p>
            <a:r>
              <a:rPr lang="ca-ES" sz="700" dirty="0">
                <a:latin typeface="ABeZeh"/>
              </a:rPr>
              <a:t>100 punts</a:t>
            </a:r>
          </a:p>
        </p:txBody>
      </p:sp>
      <p:sp>
        <p:nvSpPr>
          <p:cNvPr id="8" name="CuadroTexto 7">
            <a:extLst>
              <a:ext uri="{FF2B5EF4-FFF2-40B4-BE49-F238E27FC236}">
                <a16:creationId xmlns:a16="http://schemas.microsoft.com/office/drawing/2014/main" id="{BD4587BB-97B6-4FD3-6121-53869F89924E}"/>
              </a:ext>
            </a:extLst>
          </p:cNvPr>
          <p:cNvSpPr txBox="1"/>
          <p:nvPr/>
        </p:nvSpPr>
        <p:spPr>
          <a:xfrm>
            <a:off x="1085148" y="2279767"/>
            <a:ext cx="599844" cy="200055"/>
          </a:xfrm>
          <a:prstGeom prst="rect">
            <a:avLst/>
          </a:prstGeom>
          <a:solidFill>
            <a:schemeClr val="bg1"/>
          </a:solidFill>
        </p:spPr>
        <p:txBody>
          <a:bodyPr wrap="none" rtlCol="0">
            <a:spAutoFit/>
          </a:bodyPr>
          <a:lstStyle/>
          <a:p>
            <a:r>
              <a:rPr lang="ca-ES" sz="700" dirty="0">
                <a:latin typeface="ABeZeh"/>
              </a:rPr>
              <a:t>200 punts</a:t>
            </a:r>
          </a:p>
        </p:txBody>
      </p:sp>
      <p:sp>
        <p:nvSpPr>
          <p:cNvPr id="4" name="CuadroTexto 3">
            <a:extLst>
              <a:ext uri="{FF2B5EF4-FFF2-40B4-BE49-F238E27FC236}">
                <a16:creationId xmlns:a16="http://schemas.microsoft.com/office/drawing/2014/main" id="{9C704B6D-BAA2-0D51-955B-195A7DE55A27}"/>
              </a:ext>
            </a:extLst>
          </p:cNvPr>
          <p:cNvSpPr txBox="1"/>
          <p:nvPr/>
        </p:nvSpPr>
        <p:spPr>
          <a:xfrm>
            <a:off x="3754273" y="2495451"/>
            <a:ext cx="418704" cy="200055"/>
          </a:xfrm>
          <a:prstGeom prst="rect">
            <a:avLst/>
          </a:prstGeom>
          <a:solidFill>
            <a:schemeClr val="bg1"/>
          </a:solidFill>
        </p:spPr>
        <p:txBody>
          <a:bodyPr wrap="none" rtlCol="0">
            <a:spAutoFit/>
          </a:bodyPr>
          <a:lstStyle/>
          <a:p>
            <a:r>
              <a:rPr lang="ca-ES" sz="700" dirty="0">
                <a:latin typeface="ABeZeh"/>
              </a:rPr>
              <a:t>Punts</a:t>
            </a:r>
          </a:p>
        </p:txBody>
      </p:sp>
    </p:spTree>
    <p:extLst>
      <p:ext uri="{BB962C8B-B14F-4D97-AF65-F5344CB8AC3E}">
        <p14:creationId xmlns:p14="http://schemas.microsoft.com/office/powerpoint/2010/main" val="1122071543"/>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7EBB4031B73F4589B29962719C5DF5" ma:contentTypeVersion="18" ma:contentTypeDescription="Crea un document nou" ma:contentTypeScope="" ma:versionID="9dcb187a33366c84f2df6762af0f2f5f">
  <xsd:schema xmlns:xsd="http://www.w3.org/2001/XMLSchema" xmlns:xs="http://www.w3.org/2001/XMLSchema" xmlns:p="http://schemas.microsoft.com/office/2006/metadata/properties" xmlns:ns2="f0ce2327-97fb-4dfc-a980-285cacb0ad39" xmlns:ns3="4df41d69-8cf9-497b-ae8f-b424b063cd22" targetNamespace="http://schemas.microsoft.com/office/2006/metadata/properties" ma:root="true" ma:fieldsID="03eec74d4741865ccbb2266b5474e5bc" ns2:_="" ns3:_="">
    <xsd:import namespace="f0ce2327-97fb-4dfc-a980-285cacb0ad39"/>
    <xsd:import namespace="4df41d69-8cf9-497b-ae8f-b424b063cd2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lcf76f155ced4ddcb4097134ff3c332f" minOccurs="0"/>
                <xsd:element ref="ns2:TaxCatchAll" minOccurs="0"/>
                <xsd:element ref="ns3:MediaLengthInSeconds"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ce2327-97fb-4dfc-a980-285cacb0ad39" elementFormDefault="qualified">
    <xsd:import namespace="http://schemas.microsoft.com/office/2006/documentManagement/types"/>
    <xsd:import namespace="http://schemas.microsoft.com/office/infopath/2007/PartnerControls"/>
    <xsd:element name="SharedWithUsers" ma:index="8" nillable="true" ma:displayName="Compartit amb"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 compartit amb detalls" ma:internalName="SharedWithDetails" ma:readOnly="true">
      <xsd:simpleType>
        <xsd:restriction base="dms:Note">
          <xsd:maxLength value="255"/>
        </xsd:restriction>
      </xsd:simpleType>
    </xsd:element>
    <xsd:element name="TaxCatchAll" ma:index="22" nillable="true" ma:displayName="Taxonomy Catch All Column" ma:hidden="true" ma:list="{39386b66-05f6-4b58-b0f9-d397fff95a06}" ma:internalName="TaxCatchAll" ma:showField="CatchAllData" ma:web="f0ce2327-97fb-4dfc-a980-285cacb0ad3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f41d69-8cf9-497b-ae8f-b424b063cd22"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Etiquetes de la imatge" ma:readOnly="false" ma:fieldId="{5cf76f15-5ced-4ddc-b409-7134ff3c332f}" ma:taxonomyMulti="true" ma:sspId="24c5036f-2e3b-404d-80b7-6eb4f916b1bd"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us de contingut"/>
        <xsd:element ref="dc:title" minOccurs="0" maxOccurs="1" ma:index="4" ma:displayName="Títo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0ce2327-97fb-4dfc-a980-285cacb0ad39" xsi:nil="true"/>
    <lcf76f155ced4ddcb4097134ff3c332f xmlns="4df41d69-8cf9-497b-ae8f-b424b063cd22">
      <Terms xmlns="http://schemas.microsoft.com/office/infopath/2007/PartnerControls"/>
    </lcf76f155ced4ddcb4097134ff3c332f>
    <SharedWithUsers xmlns="f0ce2327-97fb-4dfc-a980-285cacb0ad39">
      <UserInfo>
        <DisplayName>Cristina García</DisplayName>
        <AccountId>46</AccountId>
        <AccountType/>
      </UserInfo>
    </SharedWithUsers>
  </documentManagement>
</p:properties>
</file>

<file path=customXml/itemProps1.xml><?xml version="1.0" encoding="utf-8"?>
<ds:datastoreItem xmlns:ds="http://schemas.openxmlformats.org/officeDocument/2006/customXml" ds:itemID="{54BB36CE-99E8-4E7E-AB22-36975A5CE4F9}">
  <ds:schemaRefs>
    <ds:schemaRef ds:uri="http://schemas.microsoft.com/sharepoint/v3/contenttype/forms"/>
  </ds:schemaRefs>
</ds:datastoreItem>
</file>

<file path=customXml/itemProps2.xml><?xml version="1.0" encoding="utf-8"?>
<ds:datastoreItem xmlns:ds="http://schemas.openxmlformats.org/officeDocument/2006/customXml" ds:itemID="{92502F65-FC9B-4554-B579-646306FB94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ce2327-97fb-4dfc-a980-285cacb0ad39"/>
    <ds:schemaRef ds:uri="4df41d69-8cf9-497b-ae8f-b424b063cd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643F5B3-B114-441E-AD41-A0680C4AAB7A}">
  <ds:schemaRefs>
    <ds:schemaRef ds:uri="http://schemas.microsoft.com/office/infopath/2007/PartnerControls"/>
    <ds:schemaRef ds:uri="http://purl.org/dc/terms/"/>
    <ds:schemaRef ds:uri="9123724a-6770-4cf5-85de-da1a5d7b85d6"/>
    <ds:schemaRef ds:uri="http://schemas.openxmlformats.org/package/2006/metadata/core-properties"/>
    <ds:schemaRef ds:uri="5751dd86-6170-4cc0-811e-1c4a5e106ea5"/>
    <ds:schemaRef ds:uri="http://schemas.microsoft.com/office/2006/documentManagement/types"/>
    <ds:schemaRef ds:uri="http://purl.org/dc/elements/1.1/"/>
    <ds:schemaRef ds:uri="http://schemas.microsoft.com/office/2006/metadata/properties"/>
    <ds:schemaRef ds:uri="http://www.w3.org/XML/1998/namespace"/>
    <ds:schemaRef ds:uri="http://purl.org/dc/dcmitype/"/>
    <ds:schemaRef ds:uri="f0ce2327-97fb-4dfc-a980-285cacb0ad39"/>
    <ds:schemaRef ds:uri="4df41d69-8cf9-497b-ae8f-b424b063cd22"/>
  </ds:schemaRefs>
</ds:datastoreItem>
</file>

<file path=docProps/app.xml><?xml version="1.0" encoding="utf-8"?>
<Properties xmlns="http://schemas.openxmlformats.org/officeDocument/2006/extended-properties" xmlns:vt="http://schemas.openxmlformats.org/officeDocument/2006/docPropsVTypes">
  <Template>Office Theme</Template>
  <TotalTime>9055</TotalTime>
  <Words>334</Words>
  <Application>Microsoft Office PowerPoint</Application>
  <PresentationFormat>Personalizado</PresentationFormat>
  <Paragraphs>57</Paragraphs>
  <Slides>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vt:i4>
      </vt:variant>
    </vt:vector>
  </HeadingPairs>
  <TitlesOfParts>
    <vt:vector size="7" baseType="lpstr">
      <vt:lpstr>ABeZeh</vt:lpstr>
      <vt:lpstr>Arial</vt:lpstr>
      <vt:lpstr>Calibri</vt:lpstr>
      <vt:lpstr>Calibri Light</vt:lpstr>
      <vt:lpstr>Kantoorthema</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Marit de Wit</dc:creator>
  <cp:lastModifiedBy>Cristobal Espinosa</cp:lastModifiedBy>
  <cp:revision>154</cp:revision>
  <dcterms:created xsi:type="dcterms:W3CDTF">2022-01-03T10:00:59Z</dcterms:created>
  <dcterms:modified xsi:type="dcterms:W3CDTF">2024-12-15T09:12:28Z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0x0101004F7EBB4031B73F4589B29962719C5DF5</vt:lpwstr>
  </property>
  <property fmtid="{D5CDD505-2E9C-101B-9397-08002B2CF9AE}" pid="3" name="MediaServiceImageTags">
    <vt:lpwstr/>
  </property>
</Properties>
</file>