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1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808"/>
    <p:restoredTop sz="97680"/>
  </p:normalViewPr>
  <p:slideViewPr>
    <p:cSldViewPr snapToGrid="0" snapToObjects="1">
      <p:cViewPr varScale="1">
        <p:scale>
          <a:sx n="67" d="100"/>
          <a:sy n="67" d="100"/>
        </p:scale>
        <p:origin x="3576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emf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>
            <a:extLst>
              <a:ext uri="{FF2B5EF4-FFF2-40B4-BE49-F238E27FC236}">
                <a16:creationId xmlns:a16="http://schemas.microsoft.com/office/drawing/2014/main" id="{A430C828-565F-50C0-4F37-148C4A02C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02" y="5803923"/>
            <a:ext cx="1519906" cy="177870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3FB829B-66AF-43BB-4707-8974DC1C94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816" y="2381663"/>
            <a:ext cx="2851244" cy="1200238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ca-ES" sz="105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Snappet. Prova 13 1r. Pàgina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 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44739" y="2039905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Quantes estreles de cada color hi ha? (1 punt)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735406E8-2F5B-A8AD-D147-F4BCFBB4AFE3}"/>
              </a:ext>
            </a:extLst>
          </p:cNvPr>
          <p:cNvSpPr txBox="1">
            <a:spLocks/>
          </p:cNvSpPr>
          <p:nvPr/>
        </p:nvSpPr>
        <p:spPr>
          <a:xfrm>
            <a:off x="644739" y="3547448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Escriu el nombre d’objectes de cada color (1 punt).</a:t>
            </a:r>
          </a:p>
        </p:txBody>
      </p:sp>
      <p:sp>
        <p:nvSpPr>
          <p:cNvPr id="37" name="Ondertitel 2">
            <a:extLst>
              <a:ext uri="{FF2B5EF4-FFF2-40B4-BE49-F238E27FC236}">
                <a16:creationId xmlns:a16="http://schemas.microsoft.com/office/drawing/2014/main" id="{FB1EA34A-A64E-D9F8-7D86-A8FE971C8C16}"/>
              </a:ext>
            </a:extLst>
          </p:cNvPr>
          <p:cNvSpPr txBox="1">
            <a:spLocks/>
          </p:cNvSpPr>
          <p:nvPr/>
        </p:nvSpPr>
        <p:spPr>
          <a:xfrm>
            <a:off x="654649" y="5358818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Encercla l’etiqueta de la fruita de la qual n’hi ha menys quantitat (1 punt).</a:t>
            </a:r>
          </a:p>
        </p:txBody>
      </p:sp>
      <p:sp>
        <p:nvSpPr>
          <p:cNvPr id="53" name="Ondertitel 2">
            <a:extLst>
              <a:ext uri="{FF2B5EF4-FFF2-40B4-BE49-F238E27FC236}">
                <a16:creationId xmlns:a16="http://schemas.microsoft.com/office/drawing/2014/main" id="{31C2053E-697C-D96C-A5B9-34E2D6D98D78}"/>
              </a:ext>
            </a:extLst>
          </p:cNvPr>
          <p:cNvSpPr txBox="1">
            <a:spLocks/>
          </p:cNvSpPr>
          <p:nvPr/>
        </p:nvSpPr>
        <p:spPr>
          <a:xfrm>
            <a:off x="654649" y="7648079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Observa el gràfic i completa amb la quantitat (1 punt).</a:t>
            </a:r>
          </a:p>
        </p:txBody>
      </p:sp>
      <p:sp>
        <p:nvSpPr>
          <p:cNvPr id="68" name="Ondertitel 2">
            <a:extLst>
              <a:ext uri="{FF2B5EF4-FFF2-40B4-BE49-F238E27FC236}">
                <a16:creationId xmlns:a16="http://schemas.microsoft.com/office/drawing/2014/main" id="{7977A912-4C76-0C78-ABFE-7267443BC8E6}"/>
              </a:ext>
            </a:extLst>
          </p:cNvPr>
          <p:cNvSpPr txBox="1">
            <a:spLocks/>
          </p:cNvSpPr>
          <p:nvPr/>
        </p:nvSpPr>
        <p:spPr>
          <a:xfrm>
            <a:off x="644739" y="8431777"/>
            <a:ext cx="6529608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Explica amb les teues paraules per a què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servixen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les marques de recompte (1 punt).</a:t>
            </a:r>
          </a:p>
        </p:txBody>
      </p:sp>
      <p:sp>
        <p:nvSpPr>
          <p:cNvPr id="45" name="Afgeronde rechthoek 13">
            <a:extLst>
              <a:ext uri="{FF2B5EF4-FFF2-40B4-BE49-F238E27FC236}">
                <a16:creationId xmlns:a16="http://schemas.microsoft.com/office/drawing/2014/main" id="{2B5F0FD2-9C09-5358-258B-9B87637DEF74}"/>
              </a:ext>
            </a:extLst>
          </p:cNvPr>
          <p:cNvSpPr/>
          <p:nvPr/>
        </p:nvSpPr>
        <p:spPr>
          <a:xfrm>
            <a:off x="722624" y="8933482"/>
            <a:ext cx="5863677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D23A251E-72AD-EAF0-9996-EBC7D8FBB9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4647" y="2192577"/>
            <a:ext cx="1171575" cy="68580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B787E3A0-4FA1-6770-6071-2725D0BEBE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627" y="2934539"/>
            <a:ext cx="1255727" cy="647796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E272E66C-76D7-3E2F-D144-9E16409627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4810" y="3839880"/>
            <a:ext cx="2653368" cy="1466335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90CC2BF9-7695-6862-C330-573A119969F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71976" y="4238567"/>
            <a:ext cx="2500629" cy="863757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855DD745-36CD-F723-B602-24AA671B8A46}"/>
              </a:ext>
            </a:extLst>
          </p:cNvPr>
          <p:cNvSpPr txBox="1"/>
          <p:nvPr/>
        </p:nvSpPr>
        <p:spPr>
          <a:xfrm>
            <a:off x="4198019" y="4670334"/>
            <a:ext cx="4282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200" b="1">
                <a:solidFill>
                  <a:srgbClr val="FF33CC"/>
                </a:solidFill>
                <a:latin typeface="ABeZeh" pitchFamily="2" charset="0"/>
                <a:ea typeface="ABeZeh" pitchFamily="2" charset="0"/>
              </a:rPr>
              <a:t>4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0FED076-9A57-B32D-4D78-70073E8A4A18}"/>
              </a:ext>
            </a:extLst>
          </p:cNvPr>
          <p:cNvSpPr txBox="1"/>
          <p:nvPr/>
        </p:nvSpPr>
        <p:spPr>
          <a:xfrm>
            <a:off x="4806541" y="4670334"/>
            <a:ext cx="4282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200" b="1">
                <a:solidFill>
                  <a:srgbClr val="FF33CC"/>
                </a:solidFill>
                <a:latin typeface="ABeZeh" pitchFamily="2" charset="0"/>
                <a:ea typeface="ABeZeh" pitchFamily="2" charset="0"/>
              </a:rPr>
              <a:t>5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313365C1-D3BE-2FDA-FADC-8D34B71CD988}"/>
              </a:ext>
            </a:extLst>
          </p:cNvPr>
          <p:cNvSpPr txBox="1"/>
          <p:nvPr/>
        </p:nvSpPr>
        <p:spPr>
          <a:xfrm>
            <a:off x="5479094" y="4637142"/>
            <a:ext cx="4282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200" b="1">
                <a:solidFill>
                  <a:srgbClr val="FF33CC"/>
                </a:solidFill>
                <a:latin typeface="ABeZeh" pitchFamily="2" charset="0"/>
                <a:ea typeface="ABeZeh" pitchFamily="2" charset="0"/>
              </a:rPr>
              <a:t>4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C4596A30-73AD-89CD-B0B6-E2DEDEA1E167}"/>
              </a:ext>
            </a:extLst>
          </p:cNvPr>
          <p:cNvSpPr txBox="1"/>
          <p:nvPr/>
        </p:nvSpPr>
        <p:spPr>
          <a:xfrm>
            <a:off x="6095194" y="4645984"/>
            <a:ext cx="4282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200" b="1">
                <a:solidFill>
                  <a:srgbClr val="FF33CC"/>
                </a:solidFill>
                <a:latin typeface="ABeZeh" pitchFamily="2" charset="0"/>
                <a:ea typeface="ABeZeh" pitchFamily="2" charset="0"/>
              </a:rPr>
              <a:t>3</a:t>
            </a:r>
          </a:p>
        </p:txBody>
      </p:sp>
      <p:sp>
        <p:nvSpPr>
          <p:cNvPr id="30" name="Ondertitel 2">
            <a:extLst>
              <a:ext uri="{FF2B5EF4-FFF2-40B4-BE49-F238E27FC236}">
                <a16:creationId xmlns:a16="http://schemas.microsoft.com/office/drawing/2014/main" id="{FB561DA6-E2CA-3852-7AFE-83F038223CEC}"/>
              </a:ext>
            </a:extLst>
          </p:cNvPr>
          <p:cNvSpPr txBox="1">
            <a:spLocks/>
          </p:cNvSpPr>
          <p:nvPr/>
        </p:nvSpPr>
        <p:spPr>
          <a:xfrm>
            <a:off x="782553" y="7954822"/>
            <a:ext cx="3928595" cy="4491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Hi ha              taronges i           llimes.</a:t>
            </a:r>
          </a:p>
        </p:txBody>
      </p:sp>
      <p:sp>
        <p:nvSpPr>
          <p:cNvPr id="33" name="Afgeronde rechthoek 13">
            <a:extLst>
              <a:ext uri="{FF2B5EF4-FFF2-40B4-BE49-F238E27FC236}">
                <a16:creationId xmlns:a16="http://schemas.microsoft.com/office/drawing/2014/main" id="{83F68439-4B9B-6C63-FF81-93B2FACBA093}"/>
              </a:ext>
            </a:extLst>
          </p:cNvPr>
          <p:cNvSpPr/>
          <p:nvPr/>
        </p:nvSpPr>
        <p:spPr>
          <a:xfrm>
            <a:off x="1433084" y="7897033"/>
            <a:ext cx="382954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4" name="Afgeronde rechthoek 13">
            <a:extLst>
              <a:ext uri="{FF2B5EF4-FFF2-40B4-BE49-F238E27FC236}">
                <a16:creationId xmlns:a16="http://schemas.microsoft.com/office/drawing/2014/main" id="{BAC3C9B1-BB4D-8E76-C0B9-1458BB0EA03C}"/>
              </a:ext>
            </a:extLst>
          </p:cNvPr>
          <p:cNvSpPr/>
          <p:nvPr/>
        </p:nvSpPr>
        <p:spPr>
          <a:xfrm>
            <a:off x="2647795" y="7904019"/>
            <a:ext cx="382954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8" name="Afgeronde rechthoek 13">
            <a:extLst>
              <a:ext uri="{FF2B5EF4-FFF2-40B4-BE49-F238E27FC236}">
                <a16:creationId xmlns:a16="http://schemas.microsoft.com/office/drawing/2014/main" id="{456641A2-C6F9-D115-3515-130F66515B40}"/>
              </a:ext>
            </a:extLst>
          </p:cNvPr>
          <p:cNvSpPr/>
          <p:nvPr/>
        </p:nvSpPr>
        <p:spPr>
          <a:xfrm>
            <a:off x="722624" y="9436212"/>
            <a:ext cx="5863677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05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Snappet. Prova 13 1r. Pàgina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10" name="Ondertitel 2">
            <a:extLst>
              <a:ext uri="{FF2B5EF4-FFF2-40B4-BE49-F238E27FC236}">
                <a16:creationId xmlns:a16="http://schemas.microsoft.com/office/drawing/2014/main" id="{3A04C6C9-4353-08FB-26B0-5919B3F0E022}"/>
              </a:ext>
            </a:extLst>
          </p:cNvPr>
          <p:cNvSpPr txBox="1">
            <a:spLocks/>
          </p:cNvSpPr>
          <p:nvPr/>
        </p:nvSpPr>
        <p:spPr>
          <a:xfrm>
            <a:off x="628560" y="1864981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Completa la taula amb les marques de recompte (1 punt).</a:t>
            </a:r>
          </a:p>
        </p:txBody>
      </p:sp>
      <p:sp>
        <p:nvSpPr>
          <p:cNvPr id="45" name="Ondertitel 2">
            <a:extLst>
              <a:ext uri="{FF2B5EF4-FFF2-40B4-BE49-F238E27FC236}">
                <a16:creationId xmlns:a16="http://schemas.microsoft.com/office/drawing/2014/main" id="{5300E9AE-8169-8027-DBA2-83B1EB96DAA0}"/>
              </a:ext>
            </a:extLst>
          </p:cNvPr>
          <p:cNvSpPr txBox="1">
            <a:spLocks/>
          </p:cNvSpPr>
          <p:nvPr/>
        </p:nvSpPr>
        <p:spPr>
          <a:xfrm>
            <a:off x="678460" y="3928417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Observa les marques de recompte i completa el gràfic de barres (1 punt).</a:t>
            </a:r>
          </a:p>
        </p:txBody>
      </p:sp>
      <p:sp>
        <p:nvSpPr>
          <p:cNvPr id="48" name="Ondertitel 2">
            <a:extLst>
              <a:ext uri="{FF2B5EF4-FFF2-40B4-BE49-F238E27FC236}">
                <a16:creationId xmlns:a16="http://schemas.microsoft.com/office/drawing/2014/main" id="{4E53BC52-401B-5940-02A1-CA1A22A008DF}"/>
              </a:ext>
            </a:extLst>
          </p:cNvPr>
          <p:cNvSpPr txBox="1">
            <a:spLocks/>
          </p:cNvSpPr>
          <p:nvPr/>
        </p:nvSpPr>
        <p:spPr>
          <a:xfrm>
            <a:off x="706078" y="6019950"/>
            <a:ext cx="5999522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Observa el gràfic anterior. De quins colors hi ha la mateixa quantitat de llapis? Marca-ho amb una creu (1 punt).</a:t>
            </a:r>
          </a:p>
        </p:txBody>
      </p:sp>
      <p:sp>
        <p:nvSpPr>
          <p:cNvPr id="69" name="Ondertitel 2">
            <a:extLst>
              <a:ext uri="{FF2B5EF4-FFF2-40B4-BE49-F238E27FC236}">
                <a16:creationId xmlns:a16="http://schemas.microsoft.com/office/drawing/2014/main" id="{E870DF84-BAF4-20B1-9632-79B971822DC2}"/>
              </a:ext>
            </a:extLst>
          </p:cNvPr>
          <p:cNvSpPr txBox="1">
            <a:spLocks/>
          </p:cNvSpPr>
          <p:nvPr/>
        </p:nvSpPr>
        <p:spPr>
          <a:xfrm>
            <a:off x="722624" y="7234113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Quantes palometes ha comptat Coia? Completa (1 punt).</a:t>
            </a:r>
          </a:p>
        </p:txBody>
      </p:sp>
      <p:sp>
        <p:nvSpPr>
          <p:cNvPr id="17" name="Ondertitel 2">
            <a:extLst>
              <a:ext uri="{FF2B5EF4-FFF2-40B4-BE49-F238E27FC236}">
                <a16:creationId xmlns:a16="http://schemas.microsoft.com/office/drawing/2014/main" id="{BE938057-CFDB-4B4A-D507-419C5B8A0FDB}"/>
              </a:ext>
            </a:extLst>
          </p:cNvPr>
          <p:cNvSpPr txBox="1">
            <a:spLocks/>
          </p:cNvSpPr>
          <p:nvPr/>
        </p:nvSpPr>
        <p:spPr>
          <a:xfrm>
            <a:off x="731389" y="9142428"/>
            <a:ext cx="6665626" cy="4236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Quantes palometes van comptar entre les tres? Marca-ho amb una creu (1 punt).</a:t>
            </a: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C64C0940-7A1C-9C74-1FDC-B8774B1DFA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390" y="2115897"/>
            <a:ext cx="3347402" cy="1397957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B34A07BB-A2B4-29A0-0EFF-7E10CF7A91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5758" y="4531357"/>
            <a:ext cx="1809750" cy="752475"/>
          </a:xfrm>
          <a:prstGeom prst="rect">
            <a:avLst/>
          </a:prstGeom>
        </p:spPr>
      </p:pic>
      <p:pic>
        <p:nvPicPr>
          <p:cNvPr id="52" name="Imagen 51">
            <a:extLst>
              <a:ext uri="{FF2B5EF4-FFF2-40B4-BE49-F238E27FC236}">
                <a16:creationId xmlns:a16="http://schemas.microsoft.com/office/drawing/2014/main" id="{F821B5CF-AACD-D278-65CC-E5B54E71BE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8640" y="4168439"/>
            <a:ext cx="2028398" cy="1753438"/>
          </a:xfrm>
          <a:prstGeom prst="rect">
            <a:avLst/>
          </a:prstGeom>
        </p:spPr>
      </p:pic>
      <p:sp>
        <p:nvSpPr>
          <p:cNvPr id="76" name="Rectángulo: esquinas redondeadas 75">
            <a:extLst>
              <a:ext uri="{FF2B5EF4-FFF2-40B4-BE49-F238E27FC236}">
                <a16:creationId xmlns:a16="http://schemas.microsoft.com/office/drawing/2014/main" id="{AA8B4A79-D0C1-94B3-1BA2-138A7C51AB88}"/>
              </a:ext>
            </a:extLst>
          </p:cNvPr>
          <p:cNvSpPr/>
          <p:nvPr/>
        </p:nvSpPr>
        <p:spPr>
          <a:xfrm>
            <a:off x="853440" y="6576587"/>
            <a:ext cx="274320" cy="2097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7" name="Rectángulo: esquinas redondeadas 76">
            <a:extLst>
              <a:ext uri="{FF2B5EF4-FFF2-40B4-BE49-F238E27FC236}">
                <a16:creationId xmlns:a16="http://schemas.microsoft.com/office/drawing/2014/main" id="{F26A3D5D-1189-1F45-C690-502A009A8D5B}"/>
              </a:ext>
            </a:extLst>
          </p:cNvPr>
          <p:cNvSpPr/>
          <p:nvPr/>
        </p:nvSpPr>
        <p:spPr>
          <a:xfrm>
            <a:off x="1764339" y="6582606"/>
            <a:ext cx="274320" cy="2097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8" name="Rectángulo: esquinas redondeadas 77">
            <a:extLst>
              <a:ext uri="{FF2B5EF4-FFF2-40B4-BE49-F238E27FC236}">
                <a16:creationId xmlns:a16="http://schemas.microsoft.com/office/drawing/2014/main" id="{2E41248A-5890-AF1B-51BF-9CD836596233}"/>
              </a:ext>
            </a:extLst>
          </p:cNvPr>
          <p:cNvSpPr/>
          <p:nvPr/>
        </p:nvSpPr>
        <p:spPr>
          <a:xfrm>
            <a:off x="3001956" y="6582606"/>
            <a:ext cx="274320" cy="2097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Rectángulo: esquinas redondeadas 78">
            <a:extLst>
              <a:ext uri="{FF2B5EF4-FFF2-40B4-BE49-F238E27FC236}">
                <a16:creationId xmlns:a16="http://schemas.microsoft.com/office/drawing/2014/main" id="{D9AA40D3-0581-D635-C41A-DA786F9E6CF0}"/>
              </a:ext>
            </a:extLst>
          </p:cNvPr>
          <p:cNvSpPr/>
          <p:nvPr/>
        </p:nvSpPr>
        <p:spPr>
          <a:xfrm>
            <a:off x="4077766" y="6575890"/>
            <a:ext cx="274320" cy="2097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0" name="Ondertitel 2">
            <a:extLst>
              <a:ext uri="{FF2B5EF4-FFF2-40B4-BE49-F238E27FC236}">
                <a16:creationId xmlns:a16="http://schemas.microsoft.com/office/drawing/2014/main" id="{C63743CA-0F8A-2617-0A42-F638530C506B}"/>
              </a:ext>
            </a:extLst>
          </p:cNvPr>
          <p:cNvSpPr txBox="1">
            <a:spLocks/>
          </p:cNvSpPr>
          <p:nvPr/>
        </p:nvSpPr>
        <p:spPr>
          <a:xfrm>
            <a:off x="2111887" y="6566001"/>
            <a:ext cx="854244" cy="366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Taronja</a:t>
            </a:r>
          </a:p>
        </p:txBody>
      </p:sp>
      <p:sp>
        <p:nvSpPr>
          <p:cNvPr id="81" name="Ondertitel 2">
            <a:extLst>
              <a:ext uri="{FF2B5EF4-FFF2-40B4-BE49-F238E27FC236}">
                <a16:creationId xmlns:a16="http://schemas.microsoft.com/office/drawing/2014/main" id="{2DFF5854-10C5-3963-EA35-BBE71374BC56}"/>
              </a:ext>
            </a:extLst>
          </p:cNvPr>
          <p:cNvSpPr txBox="1">
            <a:spLocks/>
          </p:cNvSpPr>
          <p:nvPr/>
        </p:nvSpPr>
        <p:spPr>
          <a:xfrm>
            <a:off x="1099093" y="6542846"/>
            <a:ext cx="71096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Groc</a:t>
            </a:r>
          </a:p>
        </p:txBody>
      </p:sp>
      <p:sp>
        <p:nvSpPr>
          <p:cNvPr id="82" name="Ondertitel 2">
            <a:extLst>
              <a:ext uri="{FF2B5EF4-FFF2-40B4-BE49-F238E27FC236}">
                <a16:creationId xmlns:a16="http://schemas.microsoft.com/office/drawing/2014/main" id="{254CD7EF-6049-5B1E-7BC8-B32576A4E5C5}"/>
              </a:ext>
            </a:extLst>
          </p:cNvPr>
          <p:cNvSpPr txBox="1">
            <a:spLocks/>
          </p:cNvSpPr>
          <p:nvPr/>
        </p:nvSpPr>
        <p:spPr>
          <a:xfrm>
            <a:off x="3321537" y="6570314"/>
            <a:ext cx="854244" cy="3883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Roig</a:t>
            </a:r>
          </a:p>
        </p:txBody>
      </p:sp>
      <p:sp>
        <p:nvSpPr>
          <p:cNvPr id="83" name="Ondertitel 2">
            <a:extLst>
              <a:ext uri="{FF2B5EF4-FFF2-40B4-BE49-F238E27FC236}">
                <a16:creationId xmlns:a16="http://schemas.microsoft.com/office/drawing/2014/main" id="{FA4E9B39-4CBF-C7D1-5E81-30BC6246FF1B}"/>
              </a:ext>
            </a:extLst>
          </p:cNvPr>
          <p:cNvSpPr txBox="1">
            <a:spLocks/>
          </p:cNvSpPr>
          <p:nvPr/>
        </p:nvSpPr>
        <p:spPr>
          <a:xfrm>
            <a:off x="4386810" y="6572760"/>
            <a:ext cx="71096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Blau</a:t>
            </a:r>
          </a:p>
        </p:txBody>
      </p:sp>
      <p:sp>
        <p:nvSpPr>
          <p:cNvPr id="87" name="Rectángulo: esquinas redondeadas 86">
            <a:extLst>
              <a:ext uri="{FF2B5EF4-FFF2-40B4-BE49-F238E27FC236}">
                <a16:creationId xmlns:a16="http://schemas.microsoft.com/office/drawing/2014/main" id="{06956F97-33BD-1010-DA81-37C22DAC8557}"/>
              </a:ext>
            </a:extLst>
          </p:cNvPr>
          <p:cNvSpPr/>
          <p:nvPr/>
        </p:nvSpPr>
        <p:spPr>
          <a:xfrm>
            <a:off x="996717" y="9583682"/>
            <a:ext cx="274320" cy="2097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8" name="Rectángulo: esquinas redondeadas 87">
            <a:extLst>
              <a:ext uri="{FF2B5EF4-FFF2-40B4-BE49-F238E27FC236}">
                <a16:creationId xmlns:a16="http://schemas.microsoft.com/office/drawing/2014/main" id="{BB7CDBAF-0AE4-4352-0517-74579DF20FFC}"/>
              </a:ext>
            </a:extLst>
          </p:cNvPr>
          <p:cNvSpPr/>
          <p:nvPr/>
        </p:nvSpPr>
        <p:spPr>
          <a:xfrm>
            <a:off x="2090497" y="9589701"/>
            <a:ext cx="274320" cy="2097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9" name="Rectángulo: esquinas redondeadas 88">
            <a:extLst>
              <a:ext uri="{FF2B5EF4-FFF2-40B4-BE49-F238E27FC236}">
                <a16:creationId xmlns:a16="http://schemas.microsoft.com/office/drawing/2014/main" id="{0B338C3D-448C-9312-A798-1E947C548AF8}"/>
              </a:ext>
            </a:extLst>
          </p:cNvPr>
          <p:cNvSpPr/>
          <p:nvPr/>
        </p:nvSpPr>
        <p:spPr>
          <a:xfrm>
            <a:off x="3145233" y="9589701"/>
            <a:ext cx="274320" cy="2097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0" name="Rectángulo: esquinas redondeadas 89">
            <a:extLst>
              <a:ext uri="{FF2B5EF4-FFF2-40B4-BE49-F238E27FC236}">
                <a16:creationId xmlns:a16="http://schemas.microsoft.com/office/drawing/2014/main" id="{8C68D84A-9268-C992-6280-1148DFAC0AC2}"/>
              </a:ext>
            </a:extLst>
          </p:cNvPr>
          <p:cNvSpPr/>
          <p:nvPr/>
        </p:nvSpPr>
        <p:spPr>
          <a:xfrm>
            <a:off x="4221043" y="9582985"/>
            <a:ext cx="274320" cy="2097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7CF22A3E-3889-F190-A277-5C18378D3BDC}"/>
              </a:ext>
            </a:extLst>
          </p:cNvPr>
          <p:cNvSpPr txBox="1">
            <a:spLocks/>
          </p:cNvSpPr>
          <p:nvPr/>
        </p:nvSpPr>
        <p:spPr>
          <a:xfrm>
            <a:off x="2399541" y="9557040"/>
            <a:ext cx="71096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18</a:t>
            </a:r>
          </a:p>
        </p:txBody>
      </p:sp>
      <p:sp>
        <p:nvSpPr>
          <p:cNvPr id="92" name="Ondertitel 2">
            <a:extLst>
              <a:ext uri="{FF2B5EF4-FFF2-40B4-BE49-F238E27FC236}">
                <a16:creationId xmlns:a16="http://schemas.microsoft.com/office/drawing/2014/main" id="{1E4F68B3-099D-3E8E-0394-E2BC2A9D9682}"/>
              </a:ext>
            </a:extLst>
          </p:cNvPr>
          <p:cNvSpPr txBox="1">
            <a:spLocks/>
          </p:cNvSpPr>
          <p:nvPr/>
        </p:nvSpPr>
        <p:spPr>
          <a:xfrm>
            <a:off x="1242370" y="9549941"/>
            <a:ext cx="71096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16</a:t>
            </a:r>
          </a:p>
        </p:txBody>
      </p:sp>
      <p:sp>
        <p:nvSpPr>
          <p:cNvPr id="93" name="Ondertitel 2">
            <a:extLst>
              <a:ext uri="{FF2B5EF4-FFF2-40B4-BE49-F238E27FC236}">
                <a16:creationId xmlns:a16="http://schemas.microsoft.com/office/drawing/2014/main" id="{39AEB745-C2C1-4F03-4C8D-7BB1BE95718C}"/>
              </a:ext>
            </a:extLst>
          </p:cNvPr>
          <p:cNvSpPr txBox="1">
            <a:spLocks/>
          </p:cNvSpPr>
          <p:nvPr/>
        </p:nvSpPr>
        <p:spPr>
          <a:xfrm>
            <a:off x="3464814" y="9553846"/>
            <a:ext cx="71096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</a:t>
            </a:r>
          </a:p>
        </p:txBody>
      </p:sp>
      <p:sp>
        <p:nvSpPr>
          <p:cNvPr id="94" name="Ondertitel 2">
            <a:extLst>
              <a:ext uri="{FF2B5EF4-FFF2-40B4-BE49-F238E27FC236}">
                <a16:creationId xmlns:a16="http://schemas.microsoft.com/office/drawing/2014/main" id="{B1AE35C4-3554-2FA2-554A-F5D2B8918035}"/>
              </a:ext>
            </a:extLst>
          </p:cNvPr>
          <p:cNvSpPr txBox="1">
            <a:spLocks/>
          </p:cNvSpPr>
          <p:nvPr/>
        </p:nvSpPr>
        <p:spPr>
          <a:xfrm>
            <a:off x="4530087" y="9579855"/>
            <a:ext cx="71096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</a:t>
            </a:r>
          </a:p>
        </p:txBody>
      </p:sp>
      <p:sp>
        <p:nvSpPr>
          <p:cNvPr id="97" name="Ondertitel 2">
            <a:extLst>
              <a:ext uri="{FF2B5EF4-FFF2-40B4-BE49-F238E27FC236}">
                <a16:creationId xmlns:a16="http://schemas.microsoft.com/office/drawing/2014/main" id="{38195DD3-F8EC-73CA-9752-F5290D4CDEE7}"/>
              </a:ext>
            </a:extLst>
          </p:cNvPr>
          <p:cNvSpPr txBox="1">
            <a:spLocks/>
          </p:cNvSpPr>
          <p:nvPr/>
        </p:nvSpPr>
        <p:spPr>
          <a:xfrm>
            <a:off x="3604336" y="8242614"/>
            <a:ext cx="3372711" cy="4043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Coia ha comptat                 palometes.</a:t>
            </a:r>
          </a:p>
        </p:txBody>
      </p:sp>
      <p:sp>
        <p:nvSpPr>
          <p:cNvPr id="98" name="Afgeronde rechthoek 13">
            <a:extLst>
              <a:ext uri="{FF2B5EF4-FFF2-40B4-BE49-F238E27FC236}">
                <a16:creationId xmlns:a16="http://schemas.microsoft.com/office/drawing/2014/main" id="{FDD3390A-F8B7-CBE0-DEED-757C5B04BDCA}"/>
              </a:ext>
            </a:extLst>
          </p:cNvPr>
          <p:cNvSpPr/>
          <p:nvPr/>
        </p:nvSpPr>
        <p:spPr>
          <a:xfrm>
            <a:off x="5097777" y="8196053"/>
            <a:ext cx="382954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49536F0-13BC-645C-A3C8-2C99BBDCF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086" y="2363496"/>
            <a:ext cx="2166197" cy="1409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ndertitel 2">
            <a:extLst>
              <a:ext uri="{FF2B5EF4-FFF2-40B4-BE49-F238E27FC236}">
                <a16:creationId xmlns:a16="http://schemas.microsoft.com/office/drawing/2014/main" id="{ADBE0F02-025E-87BF-7F2A-2BD567E9959B}"/>
              </a:ext>
            </a:extLst>
          </p:cNvPr>
          <p:cNvSpPr txBox="1">
            <a:spLocks/>
          </p:cNvSpPr>
          <p:nvPr/>
        </p:nvSpPr>
        <p:spPr>
          <a:xfrm>
            <a:off x="5030667" y="2361058"/>
            <a:ext cx="854244" cy="366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Peixera 1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94867F2-A504-0F51-75A5-7E403883EE39}"/>
              </a:ext>
            </a:extLst>
          </p:cNvPr>
          <p:cNvSpPr txBox="1">
            <a:spLocks/>
          </p:cNvSpPr>
          <p:nvPr/>
        </p:nvSpPr>
        <p:spPr>
          <a:xfrm>
            <a:off x="5748949" y="2371229"/>
            <a:ext cx="854244" cy="366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Peixera 2</a:t>
            </a: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50A8AFCB-77CF-5CBA-3F86-CF97C1A9A94F}"/>
              </a:ext>
            </a:extLst>
          </p:cNvPr>
          <p:cNvSpPr txBox="1">
            <a:spLocks/>
          </p:cNvSpPr>
          <p:nvPr/>
        </p:nvSpPr>
        <p:spPr>
          <a:xfrm>
            <a:off x="4284026" y="2761731"/>
            <a:ext cx="854244" cy="366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es-ES" sz="1200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Taronja</a:t>
            </a:r>
            <a:endParaRPr lang="ca-ES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AD083BAF-BC56-96E0-449A-0AA78E1ABEBD}"/>
              </a:ext>
            </a:extLst>
          </p:cNvPr>
          <p:cNvSpPr txBox="1">
            <a:spLocks/>
          </p:cNvSpPr>
          <p:nvPr/>
        </p:nvSpPr>
        <p:spPr>
          <a:xfrm>
            <a:off x="4504450" y="3055775"/>
            <a:ext cx="595547" cy="366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Groc</a:t>
            </a:r>
          </a:p>
        </p:txBody>
      </p:sp>
      <p:sp>
        <p:nvSpPr>
          <p:cNvPr id="16" name="Ondertitel 2">
            <a:extLst>
              <a:ext uri="{FF2B5EF4-FFF2-40B4-BE49-F238E27FC236}">
                <a16:creationId xmlns:a16="http://schemas.microsoft.com/office/drawing/2014/main" id="{4893E0A0-53A7-394D-ACFE-E787F2F4E9D3}"/>
              </a:ext>
            </a:extLst>
          </p:cNvPr>
          <p:cNvSpPr txBox="1">
            <a:spLocks/>
          </p:cNvSpPr>
          <p:nvPr/>
        </p:nvSpPr>
        <p:spPr>
          <a:xfrm>
            <a:off x="4504450" y="3352166"/>
            <a:ext cx="543912" cy="366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Blau</a:t>
            </a:r>
          </a:p>
        </p:txBody>
      </p:sp>
      <p:sp>
        <p:nvSpPr>
          <p:cNvPr id="19" name="Ondertitel 2">
            <a:extLst>
              <a:ext uri="{FF2B5EF4-FFF2-40B4-BE49-F238E27FC236}">
                <a16:creationId xmlns:a16="http://schemas.microsoft.com/office/drawing/2014/main" id="{29F53777-0410-7C9A-BF5E-A7E6A060015C}"/>
              </a:ext>
            </a:extLst>
          </p:cNvPr>
          <p:cNvSpPr txBox="1">
            <a:spLocks/>
          </p:cNvSpPr>
          <p:nvPr/>
        </p:nvSpPr>
        <p:spPr>
          <a:xfrm>
            <a:off x="4414136" y="2361058"/>
            <a:ext cx="610378" cy="366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Color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1C18A81-EFF7-60EE-5C46-81D1902A64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419" y="7490717"/>
            <a:ext cx="2399857" cy="154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B739D48B-5481-99C1-37E2-8B8AEEB47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455" y="7869234"/>
            <a:ext cx="255110" cy="24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>
            <a:extLst>
              <a:ext uri="{FF2B5EF4-FFF2-40B4-BE49-F238E27FC236}">
                <a16:creationId xmlns:a16="http://schemas.microsoft.com/office/drawing/2014/main" id="{A91E7ABA-79D0-2CDC-C721-652B866DE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404" y="7860407"/>
            <a:ext cx="255110" cy="24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>
            <a:extLst>
              <a:ext uri="{FF2B5EF4-FFF2-40B4-BE49-F238E27FC236}">
                <a16:creationId xmlns:a16="http://schemas.microsoft.com/office/drawing/2014/main" id="{FF43FBDF-56C9-ABBC-3F14-642A5F9D7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2674" y="7860407"/>
            <a:ext cx="255110" cy="24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>
            <a:extLst>
              <a:ext uri="{FF2B5EF4-FFF2-40B4-BE49-F238E27FC236}">
                <a16:creationId xmlns:a16="http://schemas.microsoft.com/office/drawing/2014/main" id="{4143E1C0-9C25-BD94-7274-282B3BAC9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455" y="8159011"/>
            <a:ext cx="255110" cy="24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>
            <a:extLst>
              <a:ext uri="{FF2B5EF4-FFF2-40B4-BE49-F238E27FC236}">
                <a16:creationId xmlns:a16="http://schemas.microsoft.com/office/drawing/2014/main" id="{9F4A10BE-183D-B3AE-B12F-A92A94E64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404" y="8150184"/>
            <a:ext cx="255110" cy="24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>
            <a:extLst>
              <a:ext uri="{FF2B5EF4-FFF2-40B4-BE49-F238E27FC236}">
                <a16:creationId xmlns:a16="http://schemas.microsoft.com/office/drawing/2014/main" id="{3CBEA67C-2171-607B-1F02-680E80099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2674" y="8150184"/>
            <a:ext cx="255110" cy="24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>
            <a:extLst>
              <a:ext uri="{FF2B5EF4-FFF2-40B4-BE49-F238E27FC236}">
                <a16:creationId xmlns:a16="http://schemas.microsoft.com/office/drawing/2014/main" id="{1D8E7932-DC3F-A9BD-024D-340ABDB35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629" y="8150184"/>
            <a:ext cx="255110" cy="24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>
            <a:extLst>
              <a:ext uri="{FF2B5EF4-FFF2-40B4-BE49-F238E27FC236}">
                <a16:creationId xmlns:a16="http://schemas.microsoft.com/office/drawing/2014/main" id="{F25103D2-A733-3C22-6D81-9277075E6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455" y="8441535"/>
            <a:ext cx="255110" cy="24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>
            <a:extLst>
              <a:ext uri="{FF2B5EF4-FFF2-40B4-BE49-F238E27FC236}">
                <a16:creationId xmlns:a16="http://schemas.microsoft.com/office/drawing/2014/main" id="{4B21DC96-2A86-3E4B-876C-BCA1B6255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510" y="8441535"/>
            <a:ext cx="255110" cy="24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>
            <a:extLst>
              <a:ext uri="{FF2B5EF4-FFF2-40B4-BE49-F238E27FC236}">
                <a16:creationId xmlns:a16="http://schemas.microsoft.com/office/drawing/2014/main" id="{87C78936-E31D-C63D-7AF3-18DE1DB44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218" y="8744369"/>
            <a:ext cx="255110" cy="24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Ondertitel 2">
            <a:extLst>
              <a:ext uri="{FF2B5EF4-FFF2-40B4-BE49-F238E27FC236}">
                <a16:creationId xmlns:a16="http://schemas.microsoft.com/office/drawing/2014/main" id="{F016967D-D022-655E-E1ED-EB573B9B95FB}"/>
              </a:ext>
            </a:extLst>
          </p:cNvPr>
          <p:cNvSpPr txBox="1">
            <a:spLocks/>
          </p:cNvSpPr>
          <p:nvPr/>
        </p:nvSpPr>
        <p:spPr>
          <a:xfrm>
            <a:off x="873329" y="7541876"/>
            <a:ext cx="2410108" cy="4043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es-ES" sz="105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Nombre de </a:t>
            </a:r>
            <a:r>
              <a:rPr lang="es-ES" sz="1050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palometes</a:t>
            </a:r>
            <a:r>
              <a:rPr lang="es-ES" sz="105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  <a:r>
              <a:rPr lang="es-ES" sz="1050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comptades</a:t>
            </a:r>
            <a:r>
              <a:rPr lang="ca-ES" sz="105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.</a:t>
            </a:r>
          </a:p>
        </p:txBody>
      </p:sp>
      <p:sp>
        <p:nvSpPr>
          <p:cNvPr id="33" name="Ondertitel 2">
            <a:extLst>
              <a:ext uri="{FF2B5EF4-FFF2-40B4-BE49-F238E27FC236}">
                <a16:creationId xmlns:a16="http://schemas.microsoft.com/office/drawing/2014/main" id="{A6DF53E7-1709-D14C-E80C-70759895B611}"/>
              </a:ext>
            </a:extLst>
          </p:cNvPr>
          <p:cNvSpPr txBox="1">
            <a:spLocks/>
          </p:cNvSpPr>
          <p:nvPr/>
        </p:nvSpPr>
        <p:spPr>
          <a:xfrm>
            <a:off x="1001049" y="7851768"/>
            <a:ext cx="482642" cy="4043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es-ES" sz="1050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Naia</a:t>
            </a:r>
            <a:endParaRPr lang="ca-ES" sz="105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34" name="Ondertitel 2">
            <a:extLst>
              <a:ext uri="{FF2B5EF4-FFF2-40B4-BE49-F238E27FC236}">
                <a16:creationId xmlns:a16="http://schemas.microsoft.com/office/drawing/2014/main" id="{CD8ECFF3-CC27-7278-2857-3B7D9C34FED1}"/>
              </a:ext>
            </a:extLst>
          </p:cNvPr>
          <p:cNvSpPr txBox="1">
            <a:spLocks/>
          </p:cNvSpPr>
          <p:nvPr/>
        </p:nvSpPr>
        <p:spPr>
          <a:xfrm>
            <a:off x="996717" y="8136369"/>
            <a:ext cx="571610" cy="4043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es-ES" sz="1050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Zineb</a:t>
            </a:r>
            <a:endParaRPr lang="ca-ES" sz="105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47" name="Ondertitel 2">
            <a:extLst>
              <a:ext uri="{FF2B5EF4-FFF2-40B4-BE49-F238E27FC236}">
                <a16:creationId xmlns:a16="http://schemas.microsoft.com/office/drawing/2014/main" id="{94CAA30F-97BE-F8B8-1CE8-A935FF6BC7A8}"/>
              </a:ext>
            </a:extLst>
          </p:cNvPr>
          <p:cNvSpPr txBox="1">
            <a:spLocks/>
          </p:cNvSpPr>
          <p:nvPr/>
        </p:nvSpPr>
        <p:spPr>
          <a:xfrm>
            <a:off x="1023060" y="8424504"/>
            <a:ext cx="571610" cy="4043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es-ES" sz="1050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Coia</a:t>
            </a:r>
            <a:endParaRPr lang="ca-ES" sz="105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57" name="Ondertitel 2">
            <a:extLst>
              <a:ext uri="{FF2B5EF4-FFF2-40B4-BE49-F238E27FC236}">
                <a16:creationId xmlns:a16="http://schemas.microsoft.com/office/drawing/2014/main" id="{2ABF4CDF-37C2-A3D3-94F8-9256BB94FE6D}"/>
              </a:ext>
            </a:extLst>
          </p:cNvPr>
          <p:cNvSpPr txBox="1">
            <a:spLocks/>
          </p:cNvSpPr>
          <p:nvPr/>
        </p:nvSpPr>
        <p:spPr>
          <a:xfrm>
            <a:off x="2566051" y="8757069"/>
            <a:ext cx="710225" cy="2168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es-ES" sz="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= 2 </a:t>
            </a:r>
            <a:r>
              <a:rPr lang="es-ES" sz="600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palometes</a:t>
            </a:r>
            <a:endParaRPr lang="ca-ES" sz="6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B9839E41-6E8B-4C80-B38A-D7EEE6A284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3390</TotalTime>
  <Words>242</Words>
  <Application>Microsoft Office PowerPoint</Application>
  <PresentationFormat>Personalizado</PresentationFormat>
  <Paragraphs>43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57</cp:revision>
  <dcterms:created xsi:type="dcterms:W3CDTF">2022-01-03T10:00:59Z</dcterms:created>
  <dcterms:modified xsi:type="dcterms:W3CDTF">2024-12-11T08:18:21Z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