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4660"/>
  </p:normalViewPr>
  <p:slideViewPr>
    <p:cSldViewPr snapToGrid="0">
      <p:cViewPr>
        <p:scale>
          <a:sx n="150" d="100"/>
          <a:sy n="150" d="100"/>
        </p:scale>
        <p:origin x="1272" y="-558"/>
      </p:cViewPr>
      <p:guideLst>
        <p:guide orient="horz" pos="3367"/>
        <p:guide pos="23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8.png"/><Relationship Id="rId5" Type="http://schemas.openxmlformats.org/officeDocument/2006/relationships/image" Target="../media/image5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D37F5373-A658-4096-9375-46E5EBCDC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979" y="6083535"/>
            <a:ext cx="1177526" cy="111023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553EB14-DDCE-28B2-A27F-3C9A93A75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017" y="2311012"/>
            <a:ext cx="818479" cy="96729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7CAEEF0-95CA-CEDA-C652-DAF4BDCD9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555" y="2498387"/>
            <a:ext cx="1533525" cy="77152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8817ED1-DC82-D72F-6FBE-886E2C6AC1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425" y="2309182"/>
            <a:ext cx="790575" cy="923925"/>
          </a:xfrm>
          <a:prstGeom prst="rect">
            <a:avLst/>
          </a:prstGeom>
        </p:spPr>
      </p:pic>
      <p:sp>
        <p:nvSpPr>
          <p:cNvPr id="54" name="Google Shape;94;p2">
            <a:extLst>
              <a:ext uri="{FF2B5EF4-FFF2-40B4-BE49-F238E27FC236}">
                <a16:creationId xmlns:a16="http://schemas.microsoft.com/office/drawing/2014/main" id="{1CF25966-F2F9-E871-EAFA-2C988A7EBDEE}"/>
              </a:ext>
            </a:extLst>
          </p:cNvPr>
          <p:cNvSpPr/>
          <p:nvPr/>
        </p:nvSpPr>
        <p:spPr>
          <a:xfrm>
            <a:off x="889738" y="3270744"/>
            <a:ext cx="110875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Escriu el nom d’estos quadrilàters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punt):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7676" y="5759986"/>
            <a:ext cx="5778209" cy="40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3.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Dibuixa sobre la circumferència una corda i un sector circular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7677" y="3931188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2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Dibuixa un pentàgon regular i un d’irregular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13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497825" y="8784320"/>
            <a:ext cx="6219472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5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</a:rPr>
              <a:t>Encercla els prismes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07215" y="7560926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Quantes arestes té una piràmide hexagonal? Marca amb una creu l’opció correcta (1 punt).</a:t>
            </a:r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4E4A1976-4F41-BF54-2443-EC70F2ED9A14}"/>
              </a:ext>
            </a:extLst>
          </p:cNvPr>
          <p:cNvSpPr/>
          <p:nvPr/>
        </p:nvSpPr>
        <p:spPr>
          <a:xfrm>
            <a:off x="2441719" y="3325522"/>
            <a:ext cx="110875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B5BDC73C-92ED-B18B-4E2D-DA1B574F80F8}"/>
              </a:ext>
            </a:extLst>
          </p:cNvPr>
          <p:cNvSpPr/>
          <p:nvPr/>
        </p:nvSpPr>
        <p:spPr>
          <a:xfrm>
            <a:off x="3989335" y="3325522"/>
            <a:ext cx="110875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31A42FB-B600-4DD4-7744-4AE3596CDA65}"/>
              </a:ext>
            </a:extLst>
          </p:cNvPr>
          <p:cNvSpPr/>
          <p:nvPr/>
        </p:nvSpPr>
        <p:spPr>
          <a:xfrm>
            <a:off x="791592" y="4282551"/>
            <a:ext cx="4000854" cy="113464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Pentágono 22">
            <a:extLst>
              <a:ext uri="{FF2B5EF4-FFF2-40B4-BE49-F238E27FC236}">
                <a16:creationId xmlns:a16="http://schemas.microsoft.com/office/drawing/2014/main" id="{531B3E0E-6B7B-43BD-1755-6282262AA4B2}"/>
              </a:ext>
            </a:extLst>
          </p:cNvPr>
          <p:cNvSpPr/>
          <p:nvPr/>
        </p:nvSpPr>
        <p:spPr>
          <a:xfrm>
            <a:off x="1036425" y="4446968"/>
            <a:ext cx="762042" cy="730216"/>
          </a:xfrm>
          <a:prstGeom prst="pentagon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Pentágono 25">
            <a:extLst>
              <a:ext uri="{FF2B5EF4-FFF2-40B4-BE49-F238E27FC236}">
                <a16:creationId xmlns:a16="http://schemas.microsoft.com/office/drawing/2014/main" id="{DAEEFD47-E322-3672-A1F7-3ACEDD802DD7}"/>
              </a:ext>
            </a:extLst>
          </p:cNvPr>
          <p:cNvSpPr/>
          <p:nvPr/>
        </p:nvSpPr>
        <p:spPr>
          <a:xfrm>
            <a:off x="2211275" y="4346995"/>
            <a:ext cx="762042" cy="901175"/>
          </a:xfrm>
          <a:prstGeom prst="pentagon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535B36E5-E62E-7592-BA1B-66FE366602F1}"/>
              </a:ext>
            </a:extLst>
          </p:cNvPr>
          <p:cNvSpPr/>
          <p:nvPr/>
        </p:nvSpPr>
        <p:spPr>
          <a:xfrm>
            <a:off x="628560" y="8121805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172C2D16-E769-1124-EF9A-AD80F4D054CD}"/>
              </a:ext>
            </a:extLst>
          </p:cNvPr>
          <p:cNvSpPr/>
          <p:nvPr/>
        </p:nvSpPr>
        <p:spPr>
          <a:xfrm>
            <a:off x="1945377" y="8140823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7030673E-F358-B7E9-C1C3-421E7B9C6B91}"/>
              </a:ext>
            </a:extLst>
          </p:cNvPr>
          <p:cNvSpPr/>
          <p:nvPr/>
        </p:nvSpPr>
        <p:spPr>
          <a:xfrm>
            <a:off x="3194145" y="8120387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8022C73E-6666-FA3A-E3D8-28D7D72CF39C}"/>
              </a:ext>
            </a:extLst>
          </p:cNvPr>
          <p:cNvSpPr/>
          <p:nvPr/>
        </p:nvSpPr>
        <p:spPr>
          <a:xfrm>
            <a:off x="4449970" y="8120387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Google Shape;175;g14b75e4c2d3_0_22">
            <a:extLst>
              <a:ext uri="{FF2B5EF4-FFF2-40B4-BE49-F238E27FC236}">
                <a16:creationId xmlns:a16="http://schemas.microsoft.com/office/drawing/2014/main" id="{F8BF2E97-8D99-E71A-A34C-AD530330DE94}"/>
              </a:ext>
            </a:extLst>
          </p:cNvPr>
          <p:cNvSpPr txBox="1"/>
          <p:nvPr/>
        </p:nvSpPr>
        <p:spPr>
          <a:xfrm>
            <a:off x="949827" y="8045505"/>
            <a:ext cx="44681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</a:t>
            </a:r>
          </a:p>
        </p:txBody>
      </p:sp>
      <p:sp>
        <p:nvSpPr>
          <p:cNvPr id="42" name="Google Shape;175;g14b75e4c2d3_0_22">
            <a:extLst>
              <a:ext uri="{FF2B5EF4-FFF2-40B4-BE49-F238E27FC236}">
                <a16:creationId xmlns:a16="http://schemas.microsoft.com/office/drawing/2014/main" id="{18DBF181-8FCE-0D56-E258-763ECF726B76}"/>
              </a:ext>
            </a:extLst>
          </p:cNvPr>
          <p:cNvSpPr txBox="1"/>
          <p:nvPr/>
        </p:nvSpPr>
        <p:spPr>
          <a:xfrm>
            <a:off x="2267544" y="8063698"/>
            <a:ext cx="44681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10</a:t>
            </a:r>
          </a:p>
        </p:txBody>
      </p:sp>
      <p:sp>
        <p:nvSpPr>
          <p:cNvPr id="44" name="Google Shape;175;g14b75e4c2d3_0_22">
            <a:extLst>
              <a:ext uri="{FF2B5EF4-FFF2-40B4-BE49-F238E27FC236}">
                <a16:creationId xmlns:a16="http://schemas.microsoft.com/office/drawing/2014/main" id="{74D82B24-E803-8869-C03E-20C62D8C3310}"/>
              </a:ext>
            </a:extLst>
          </p:cNvPr>
          <p:cNvSpPr txBox="1"/>
          <p:nvPr/>
        </p:nvSpPr>
        <p:spPr>
          <a:xfrm>
            <a:off x="3464580" y="8057609"/>
            <a:ext cx="44681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12</a:t>
            </a:r>
          </a:p>
        </p:txBody>
      </p:sp>
      <p:sp>
        <p:nvSpPr>
          <p:cNvPr id="45" name="Google Shape;175;g14b75e4c2d3_0_22">
            <a:extLst>
              <a:ext uri="{FF2B5EF4-FFF2-40B4-BE49-F238E27FC236}">
                <a16:creationId xmlns:a16="http://schemas.microsoft.com/office/drawing/2014/main" id="{FDCC7D88-4EAE-671F-2F48-6E7657CFD6FD}"/>
              </a:ext>
            </a:extLst>
          </p:cNvPr>
          <p:cNvSpPr txBox="1"/>
          <p:nvPr/>
        </p:nvSpPr>
        <p:spPr>
          <a:xfrm>
            <a:off x="4701089" y="8065559"/>
            <a:ext cx="44681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18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050A69D5-AE0A-D7CC-6503-1003C7B4E6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514" y="9102467"/>
            <a:ext cx="714375" cy="93345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DDF5596D-9AEF-C261-0071-DC1672A3DE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6531" y="9171787"/>
            <a:ext cx="962025" cy="962025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A0C77EB7-992A-5494-6D78-C454E89F2F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2161" y="9254869"/>
            <a:ext cx="838200" cy="72390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6FAFE1D0-5F95-9BB1-E594-88762AE7A5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5480" y="9206089"/>
            <a:ext cx="933450" cy="86677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C32D5F7C-7EB6-1EE7-8E03-4B33D7EA5C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73386" y="9097704"/>
            <a:ext cx="952500" cy="9429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n 58">
            <a:extLst>
              <a:ext uri="{FF2B5EF4-FFF2-40B4-BE49-F238E27FC236}">
                <a16:creationId xmlns:a16="http://schemas.microsoft.com/office/drawing/2014/main" id="{27890F08-A7BF-5D41-3ACA-DBF6AAABA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80" y="5504373"/>
            <a:ext cx="2388922" cy="1579613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0E191B1C-4BA3-82DF-43D5-E87329D45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176" y="3961562"/>
            <a:ext cx="638175" cy="88582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767" y="368018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Encercla els objectes que se semblen a una esfera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498767" y="5276485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Escriu el nom dels elements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98767" y="7447368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9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</a:rPr>
              <a:t>Dibuixa el desenvolupament pla d’un con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13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767" y="2089188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Escriu els elements d’estos cossos redons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435564" y="9221965"/>
            <a:ext cx="6466293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>
                <a:solidFill>
                  <a:srgbClr val="333333"/>
                </a:solidFill>
              </a:rPr>
              <a:t>Encercla l’angle de més amplitud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960180E-C5D5-D5DF-20EF-D4B33AFD6A60}"/>
              </a:ext>
            </a:extLst>
          </p:cNvPr>
          <p:cNvSpPr/>
          <p:nvPr/>
        </p:nvSpPr>
        <p:spPr>
          <a:xfrm>
            <a:off x="622981" y="7773944"/>
            <a:ext cx="6114231" cy="11608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8226CD8-A3EB-8DF2-409E-A00CBFA1C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60" y="2404583"/>
            <a:ext cx="981075" cy="1352550"/>
          </a:xfrm>
          <a:prstGeom prst="rect">
            <a:avLst/>
          </a:prstGeom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05215104-13A4-CF61-12A1-16AE55F4F4CF}"/>
              </a:ext>
            </a:extLst>
          </p:cNvPr>
          <p:cNvCxnSpPr>
            <a:cxnSpLocks/>
          </p:cNvCxnSpPr>
          <p:nvPr/>
        </p:nvCxnSpPr>
        <p:spPr>
          <a:xfrm flipH="1" flipV="1">
            <a:off x="1125415" y="3171369"/>
            <a:ext cx="762375" cy="6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5B16E67-3F63-A706-FC7A-3BEC72DA1C6B}"/>
              </a:ext>
            </a:extLst>
          </p:cNvPr>
          <p:cNvCxnSpPr>
            <a:cxnSpLocks/>
          </p:cNvCxnSpPr>
          <p:nvPr/>
        </p:nvCxnSpPr>
        <p:spPr>
          <a:xfrm flipH="1" flipV="1">
            <a:off x="1263791" y="2619031"/>
            <a:ext cx="762375" cy="6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167;g14b75e4c2d3_0_22">
            <a:extLst>
              <a:ext uri="{FF2B5EF4-FFF2-40B4-BE49-F238E27FC236}">
                <a16:creationId xmlns:a16="http://schemas.microsoft.com/office/drawing/2014/main" id="{EF524417-61FB-BA16-48BE-BE77C3CAFE84}"/>
              </a:ext>
            </a:extLst>
          </p:cNvPr>
          <p:cNvSpPr/>
          <p:nvPr/>
        </p:nvSpPr>
        <p:spPr>
          <a:xfrm>
            <a:off x="2182397" y="2463978"/>
            <a:ext cx="1134107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67;g14b75e4c2d3_0_22">
            <a:extLst>
              <a:ext uri="{FF2B5EF4-FFF2-40B4-BE49-F238E27FC236}">
                <a16:creationId xmlns:a16="http://schemas.microsoft.com/office/drawing/2014/main" id="{2DE6BD01-98B9-4C8B-2650-C7477DCB7002}"/>
              </a:ext>
            </a:extLst>
          </p:cNvPr>
          <p:cNvSpPr/>
          <p:nvPr/>
        </p:nvSpPr>
        <p:spPr>
          <a:xfrm>
            <a:off x="2020234" y="3024069"/>
            <a:ext cx="1824981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B63B2E66-FE43-C2BE-4DDD-04BD10B022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3038" y="2347601"/>
            <a:ext cx="1057275" cy="1466850"/>
          </a:xfrm>
          <a:prstGeom prst="rect">
            <a:avLst/>
          </a:prstGeom>
        </p:spPr>
      </p:pic>
      <p:sp>
        <p:nvSpPr>
          <p:cNvPr id="37" name="Google Shape;167;g14b75e4c2d3_0_22">
            <a:extLst>
              <a:ext uri="{FF2B5EF4-FFF2-40B4-BE49-F238E27FC236}">
                <a16:creationId xmlns:a16="http://schemas.microsoft.com/office/drawing/2014/main" id="{4033F20E-012F-B3FB-2C76-F92639455FB6}"/>
              </a:ext>
            </a:extLst>
          </p:cNvPr>
          <p:cNvSpPr/>
          <p:nvPr/>
        </p:nvSpPr>
        <p:spPr>
          <a:xfrm>
            <a:off x="5560690" y="3387199"/>
            <a:ext cx="140437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052778AD-FC61-EA58-4528-D6EADBCB1074}"/>
              </a:ext>
            </a:extLst>
          </p:cNvPr>
          <p:cNvCxnSpPr>
            <a:cxnSpLocks/>
          </p:cNvCxnSpPr>
          <p:nvPr/>
        </p:nvCxnSpPr>
        <p:spPr>
          <a:xfrm flipH="1" flipV="1">
            <a:off x="4635761" y="3549326"/>
            <a:ext cx="762375" cy="6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167;g14b75e4c2d3_0_22">
            <a:extLst>
              <a:ext uri="{FF2B5EF4-FFF2-40B4-BE49-F238E27FC236}">
                <a16:creationId xmlns:a16="http://schemas.microsoft.com/office/drawing/2014/main" id="{E824E23E-1B36-3791-4B2B-C764384816C5}"/>
              </a:ext>
            </a:extLst>
          </p:cNvPr>
          <p:cNvSpPr/>
          <p:nvPr/>
        </p:nvSpPr>
        <p:spPr>
          <a:xfrm>
            <a:off x="5560689" y="2273516"/>
            <a:ext cx="140437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FC9C61FB-9173-0D71-B723-3B4028F2A9C6}"/>
              </a:ext>
            </a:extLst>
          </p:cNvPr>
          <p:cNvCxnSpPr>
            <a:cxnSpLocks/>
          </p:cNvCxnSpPr>
          <p:nvPr/>
        </p:nvCxnSpPr>
        <p:spPr>
          <a:xfrm flipH="1" flipV="1">
            <a:off x="4635760" y="2435643"/>
            <a:ext cx="762375" cy="6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n 51">
            <a:extLst>
              <a:ext uri="{FF2B5EF4-FFF2-40B4-BE49-F238E27FC236}">
                <a16:creationId xmlns:a16="http://schemas.microsoft.com/office/drawing/2014/main" id="{87860000-7A93-2BDF-97F5-2F0410142D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763" y="4085461"/>
            <a:ext cx="638175" cy="723900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22E4E260-0626-A665-225B-CE8C151A06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3238" y="4008461"/>
            <a:ext cx="457200" cy="847725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C65968A0-8938-A32C-D85C-7373975FF9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1377" y="4028311"/>
            <a:ext cx="542925" cy="838200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24A0D3D2-3EF3-621C-3CCF-CF1C2CD078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7054" y="4052189"/>
            <a:ext cx="723900" cy="819150"/>
          </a:xfrm>
          <a:prstGeom prst="rect">
            <a:avLst/>
          </a:prstGeom>
        </p:spPr>
      </p:pic>
      <p:pic>
        <p:nvPicPr>
          <p:cNvPr id="128" name="Imagen 127">
            <a:extLst>
              <a:ext uri="{FF2B5EF4-FFF2-40B4-BE49-F238E27FC236}">
                <a16:creationId xmlns:a16="http://schemas.microsoft.com/office/drawing/2014/main" id="{28499634-EDBC-E709-7138-A78B555F68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5697" y="9537489"/>
            <a:ext cx="1066800" cy="676275"/>
          </a:xfrm>
          <a:prstGeom prst="rect">
            <a:avLst/>
          </a:prstGeom>
        </p:spPr>
      </p:pic>
      <p:pic>
        <p:nvPicPr>
          <p:cNvPr id="129" name="Imagen 128">
            <a:extLst>
              <a:ext uri="{FF2B5EF4-FFF2-40B4-BE49-F238E27FC236}">
                <a16:creationId xmlns:a16="http://schemas.microsoft.com/office/drawing/2014/main" id="{ABBDE85F-89ED-4F19-094C-A7AE50B8E3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66960" y="9489864"/>
            <a:ext cx="838200" cy="723900"/>
          </a:xfrm>
          <a:prstGeom prst="rect">
            <a:avLst/>
          </a:prstGeom>
        </p:spPr>
      </p:pic>
      <p:pic>
        <p:nvPicPr>
          <p:cNvPr id="130" name="Imagen 129">
            <a:extLst>
              <a:ext uri="{FF2B5EF4-FFF2-40B4-BE49-F238E27FC236}">
                <a16:creationId xmlns:a16="http://schemas.microsoft.com/office/drawing/2014/main" id="{7661C8CA-7ABB-07D3-3FE8-F1EBC38CDBB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4114" y="9687350"/>
            <a:ext cx="981075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A65CA3CF-8DE7-47BD-91CE-9C7942FA6B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7371</TotalTime>
  <Words>171</Words>
  <Application>Microsoft Office PowerPoint</Application>
  <PresentationFormat>Personalizado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59</cp:revision>
  <dcterms:created xsi:type="dcterms:W3CDTF">2022-01-03T10:00:59Z</dcterms:created>
  <dcterms:modified xsi:type="dcterms:W3CDTF">2024-12-13T08:39:43Z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