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2FF05-C838-069A-6E16-A25F20FFD317}" v="2" dt="2024-11-06T10:30:3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740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edes Figuerola" userId="S::mercedes.figuerola@snappet.org::9b14bd80-30e2-4462-aa34-14edc6fce1fd" providerId="AD" clId="Web-{8972FF05-C838-069A-6E16-A25F20FFD317}"/>
    <pc:docChg chg="modSld">
      <pc:chgData name="Mercedes Figuerola" userId="S::mercedes.figuerola@snappet.org::9b14bd80-30e2-4462-aa34-14edc6fce1fd" providerId="AD" clId="Web-{8972FF05-C838-069A-6E16-A25F20FFD317}" dt="2024-11-06T10:30:39.642" v="1"/>
      <pc:docMkLst>
        <pc:docMk/>
      </pc:docMkLst>
      <pc:sldChg chg="addSp delSp">
        <pc:chgData name="Mercedes Figuerola" userId="S::mercedes.figuerola@snappet.org::9b14bd80-30e2-4462-aa34-14edc6fce1fd" providerId="AD" clId="Web-{8972FF05-C838-069A-6E16-A25F20FFD317}" dt="2024-11-06T10:30:39.642" v="1"/>
        <pc:sldMkLst>
          <pc:docMk/>
          <pc:sldMk cId="0" sldId="257"/>
        </pc:sldMkLst>
        <pc:spChg chg="add del">
          <ac:chgData name="Mercedes Figuerola" userId="S::mercedes.figuerola@snappet.org::9b14bd80-30e2-4462-aa34-14edc6fce1fd" providerId="AD" clId="Web-{8972FF05-C838-069A-6E16-A25F20FFD317}" dt="2024-11-06T10:30:39.642" v="1"/>
          <ac:spMkLst>
            <pc:docMk/>
            <pc:sldMk cId="0" sldId="257"/>
            <ac:spMk id="3" creationId="{05A22F5B-38F5-4427-13FA-20795611C5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13298" y="202172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un número de tres xifres que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tinga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un 4 en les centenes (1 punt).</a:t>
            </a:r>
          </a:p>
        </p:txBody>
      </p:sp>
      <p:sp>
        <p:nvSpPr>
          <p:cNvPr id="98" name="Google Shape;98;p2"/>
          <p:cNvSpPr/>
          <p:nvPr/>
        </p:nvSpPr>
        <p:spPr>
          <a:xfrm>
            <a:off x="2571803" y="370128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66974" y="3697362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4428364" y="3700410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62566" y="2962009"/>
            <a:ext cx="6158196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Marca amb una creu (x) el número de tres xifres que té un 5 en les centenes, un 3 en les desenes i un 8 en les unitats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17431" y="4258046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Quants diners hi ha? (1 punt).</a:t>
            </a:r>
          </a:p>
        </p:txBody>
      </p:sp>
      <p:sp>
        <p:nvSpPr>
          <p:cNvPr id="103" name="Google Shape;103;p2"/>
          <p:cNvSpPr txBox="1"/>
          <p:nvPr/>
        </p:nvSpPr>
        <p:spPr>
          <a:xfrm>
            <a:off x="863076" y="3633918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835</a:t>
            </a:r>
          </a:p>
        </p:txBody>
      </p:sp>
      <p:sp>
        <p:nvSpPr>
          <p:cNvPr id="104" name="Google Shape;104;p2"/>
          <p:cNvSpPr txBox="1"/>
          <p:nvPr/>
        </p:nvSpPr>
        <p:spPr>
          <a:xfrm>
            <a:off x="520370" y="598993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Dibuixa els bitllets i les monedes que necessites per pagar 21</a:t>
            </a:r>
            <a:r>
              <a:rPr lang="ca-ES" sz="1200" b="1" dirty="0">
                <a:solidFill>
                  <a:srgbClr val="333333"/>
                </a:solidFill>
              </a:rPr>
              <a:t>3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€ (1 punt).</a:t>
            </a:r>
          </a:p>
        </p:txBody>
      </p:sp>
      <p:sp>
        <p:nvSpPr>
          <p:cNvPr id="106" name="Google Shape;106;p2"/>
          <p:cNvSpPr/>
          <p:nvPr/>
        </p:nvSpPr>
        <p:spPr>
          <a:xfrm>
            <a:off x="671921" y="2363693"/>
            <a:ext cx="292058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767081" y="3613332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385</a:t>
            </a:r>
          </a:p>
        </p:txBody>
      </p:sp>
      <p:sp>
        <p:nvSpPr>
          <p:cNvPr id="108" name="Google Shape;108;p2"/>
          <p:cNvSpPr txBox="1"/>
          <p:nvPr/>
        </p:nvSpPr>
        <p:spPr>
          <a:xfrm>
            <a:off x="4696714" y="3614065"/>
            <a:ext cx="462141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538</a:t>
            </a: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560" y="4743151"/>
            <a:ext cx="2843471" cy="10463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4230447" y="5109857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  <p:sp>
        <p:nvSpPr>
          <p:cNvPr id="112" name="Google Shape;112;p2"/>
          <p:cNvSpPr/>
          <p:nvPr/>
        </p:nvSpPr>
        <p:spPr>
          <a:xfrm>
            <a:off x="3616757" y="5122007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537785" y="5129210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5458217" y="5113932"/>
            <a:ext cx="594900" cy="230100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5170923" y="5116245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  <p:sp>
        <p:nvSpPr>
          <p:cNvPr id="116" name="Google Shape;116;p2"/>
          <p:cNvSpPr txBox="1"/>
          <p:nvPr/>
        </p:nvSpPr>
        <p:spPr>
          <a:xfrm>
            <a:off x="6082395" y="5115079"/>
            <a:ext cx="258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</a:p>
        </p:txBody>
      </p:sp>
      <p:sp>
        <p:nvSpPr>
          <p:cNvPr id="117" name="Google Shape;117;p2"/>
          <p:cNvSpPr/>
          <p:nvPr/>
        </p:nvSpPr>
        <p:spPr>
          <a:xfrm>
            <a:off x="6372124" y="50716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3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594997" y="6362688"/>
            <a:ext cx="6432000" cy="879300"/>
          </a:xfrm>
          <a:prstGeom prst="rect">
            <a:avLst/>
          </a:prstGeom>
          <a:noFill/>
          <a:ln w="1270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531068" y="8568137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6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Resta 10 cada vegada</a:t>
            </a:r>
            <a:r>
              <a:rPr lang="ca-ES" sz="1200" b="1">
                <a:solidFill>
                  <a:srgbClr val="333333"/>
                </a:solidFill>
              </a:rPr>
              <a:t>.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34" name="Google Shape;134;p2"/>
          <p:cNvSpPr/>
          <p:nvPr/>
        </p:nvSpPr>
        <p:spPr>
          <a:xfrm>
            <a:off x="61610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3402905" y="9197319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511</a:t>
            </a:r>
          </a:p>
        </p:txBody>
      </p:sp>
      <p:sp>
        <p:nvSpPr>
          <p:cNvPr id="136" name="Google Shape;136;p2"/>
          <p:cNvSpPr/>
          <p:nvPr/>
        </p:nvSpPr>
        <p:spPr>
          <a:xfrm>
            <a:off x="1293769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1971406" y="91955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2649056" y="919549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/>
          <p:nvPr/>
        </p:nvSpPr>
        <p:spPr>
          <a:xfrm>
            <a:off x="3343006" y="9179608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731605" y="919730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551</a:t>
            </a:r>
          </a:p>
        </p:txBody>
      </p:sp>
      <p:sp>
        <p:nvSpPr>
          <p:cNvPr id="144" name="Google Shape;144;p2"/>
          <p:cNvSpPr txBox="1"/>
          <p:nvPr/>
        </p:nvSpPr>
        <p:spPr>
          <a:xfrm>
            <a:off x="574153" y="7489197"/>
            <a:ext cx="61581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5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Suma 10 cada vegada</a:t>
            </a:r>
            <a:r>
              <a:rPr lang="ca-ES" sz="1200" b="1">
                <a:solidFill>
                  <a:srgbClr val="333333"/>
                </a:solidFill>
              </a:rPr>
              <a:t>.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45" name="Google Shape;145;p2"/>
          <p:cNvSpPr/>
          <p:nvPr/>
        </p:nvSpPr>
        <p:spPr>
          <a:xfrm>
            <a:off x="671604" y="805364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3458402" y="8055467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344</a:t>
            </a:r>
          </a:p>
        </p:txBody>
      </p:sp>
      <p:sp>
        <p:nvSpPr>
          <p:cNvPr id="147" name="Google Shape;147;p2"/>
          <p:cNvSpPr/>
          <p:nvPr/>
        </p:nvSpPr>
        <p:spPr>
          <a:xfrm>
            <a:off x="1349266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2026904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2704554" y="805364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3393704" y="8053655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787102" y="8055454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304</a:t>
            </a:r>
          </a:p>
        </p:txBody>
      </p:sp>
      <p:sp>
        <p:nvSpPr>
          <p:cNvPr id="154" name="Google Shape;154;p2"/>
          <p:cNvSpPr txBox="1"/>
          <p:nvPr/>
        </p:nvSpPr>
        <p:spPr>
          <a:xfrm>
            <a:off x="1445102" y="8100192"/>
            <a:ext cx="55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</a:rPr>
              <a:t>314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4b75e4c2d3_0_22"/>
          <p:cNvSpPr/>
          <p:nvPr/>
        </p:nvSpPr>
        <p:spPr>
          <a:xfrm>
            <a:off x="4110060" y="3095993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4b75e4c2d3_0_22"/>
          <p:cNvSpPr/>
          <p:nvPr/>
        </p:nvSpPr>
        <p:spPr>
          <a:xfrm>
            <a:off x="4117585" y="2531005"/>
            <a:ext cx="29205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370" y="2031911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7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Utilitza</a:t>
            </a:r>
            <a:r>
              <a:rPr lang="ca-ES" sz="1200" b="1" dirty="0">
                <a:solidFill>
                  <a:srgbClr val="333333"/>
                </a:solidFill>
              </a:rPr>
              <a:t> en cada cas estes tres xifres i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escriu: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0370" y="3627732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8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Ordena estos números del més xicotet al més gran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74" name="Google Shape;174;g14b75e4c2d3_0_22"/>
          <p:cNvSpPr txBox="1"/>
          <p:nvPr/>
        </p:nvSpPr>
        <p:spPr>
          <a:xfrm>
            <a:off x="1585863" y="2554950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a) Un número més gran que 230.</a:t>
            </a:r>
          </a:p>
        </p:txBody>
      </p:sp>
      <p:sp>
        <p:nvSpPr>
          <p:cNvPr id="175" name="Google Shape;175;g14b75e4c2d3_0_22"/>
          <p:cNvSpPr txBox="1"/>
          <p:nvPr/>
        </p:nvSpPr>
        <p:spPr>
          <a:xfrm>
            <a:off x="1602038" y="3091325"/>
            <a:ext cx="456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b) Un número més xicotet que 700.</a:t>
            </a:r>
          </a:p>
        </p:txBody>
      </p:sp>
      <p:sp>
        <p:nvSpPr>
          <p:cNvPr id="176" name="Google Shape;176;g14b75e4c2d3_0_22"/>
          <p:cNvSpPr/>
          <p:nvPr/>
        </p:nvSpPr>
        <p:spPr>
          <a:xfrm>
            <a:off x="118719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14b75e4c2d3_0_22"/>
          <p:cNvSpPr txBox="1"/>
          <p:nvPr/>
        </p:nvSpPr>
        <p:spPr>
          <a:xfrm>
            <a:off x="1384247" y="4025287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511</a:t>
            </a:r>
          </a:p>
        </p:txBody>
      </p:sp>
      <p:sp>
        <p:nvSpPr>
          <p:cNvPr id="178" name="Google Shape;178;g14b75e4c2d3_0_22"/>
          <p:cNvSpPr/>
          <p:nvPr/>
        </p:nvSpPr>
        <p:spPr>
          <a:xfrm>
            <a:off x="1864862" y="448336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14b75e4c2d3_0_22"/>
          <p:cNvSpPr/>
          <p:nvPr/>
        </p:nvSpPr>
        <p:spPr>
          <a:xfrm>
            <a:off x="2542499" y="4483363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14b75e4c2d3_0_22"/>
          <p:cNvSpPr/>
          <p:nvPr/>
        </p:nvSpPr>
        <p:spPr>
          <a:xfrm>
            <a:off x="322014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14b75e4c2d3_0_22"/>
          <p:cNvSpPr/>
          <p:nvPr/>
        </p:nvSpPr>
        <p:spPr>
          <a:xfrm>
            <a:off x="3897799" y="4483351"/>
            <a:ext cx="594900" cy="280500"/>
          </a:xfrm>
          <a:prstGeom prst="roundRect">
            <a:avLst>
              <a:gd name="adj" fmla="val 16667"/>
            </a:avLst>
          </a:prstGeom>
          <a:solidFill>
            <a:schemeClr val="lt1">
              <a:alpha val="9800"/>
            </a:scheme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4b75e4c2d3_0_22"/>
          <p:cNvSpPr txBox="1"/>
          <p:nvPr/>
        </p:nvSpPr>
        <p:spPr>
          <a:xfrm>
            <a:off x="2061898" y="4025300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309</a:t>
            </a:r>
          </a:p>
        </p:txBody>
      </p:sp>
      <p:sp>
        <p:nvSpPr>
          <p:cNvPr id="186" name="Google Shape;186;g14b75e4c2d3_0_22"/>
          <p:cNvSpPr txBox="1"/>
          <p:nvPr/>
        </p:nvSpPr>
        <p:spPr>
          <a:xfrm>
            <a:off x="2693698" y="4025275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935</a:t>
            </a:r>
          </a:p>
        </p:txBody>
      </p:sp>
      <p:sp>
        <p:nvSpPr>
          <p:cNvPr id="187" name="Google Shape;187;g14b75e4c2d3_0_22"/>
          <p:cNvSpPr txBox="1"/>
          <p:nvPr/>
        </p:nvSpPr>
        <p:spPr>
          <a:xfrm>
            <a:off x="3296348" y="4025287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488</a:t>
            </a:r>
          </a:p>
        </p:txBody>
      </p:sp>
      <p:sp>
        <p:nvSpPr>
          <p:cNvPr id="188" name="Google Shape;188;g14b75e4c2d3_0_22"/>
          <p:cNvSpPr txBox="1"/>
          <p:nvPr/>
        </p:nvSpPr>
        <p:spPr>
          <a:xfrm>
            <a:off x="3898998" y="4025300"/>
            <a:ext cx="55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300" b="1">
                <a:solidFill>
                  <a:srgbClr val="009ED0"/>
                </a:solidFill>
              </a:rPr>
              <a:t>197</a:t>
            </a:r>
          </a:p>
        </p:txBody>
      </p:sp>
      <p:pic>
        <p:nvPicPr>
          <p:cNvPr id="192" name="Google Shape;192;g14b75e4c2d3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950" y="2587074"/>
            <a:ext cx="954069" cy="8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14b75e4c2d3_0_22"/>
          <p:cNvSpPr txBox="1"/>
          <p:nvPr/>
        </p:nvSpPr>
        <p:spPr>
          <a:xfrm>
            <a:off x="520370" y="5187960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Arredonix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el  </a:t>
            </a:r>
            <a:r>
              <a:rPr lang="ca-ES" sz="1200" b="1" dirty="0">
                <a:solidFill>
                  <a:srgbClr val="333333"/>
                </a:solidFill>
              </a:rPr>
              <a:t>número 836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punt).</a:t>
            </a:r>
          </a:p>
        </p:txBody>
      </p:sp>
      <p:sp>
        <p:nvSpPr>
          <p:cNvPr id="195" name="Google Shape;195;g14b75e4c2d3_0_22"/>
          <p:cNvSpPr txBox="1"/>
          <p:nvPr/>
        </p:nvSpPr>
        <p:spPr>
          <a:xfrm>
            <a:off x="740044" y="5747900"/>
            <a:ext cx="246797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a) A la desena més </a:t>
            </a:r>
            <a:r>
              <a:rPr lang="es-ES" sz="1200" dirty="0" err="1"/>
              <a:t>pròxima</a:t>
            </a:r>
            <a:r>
              <a:rPr lang="ca-ES" sz="1200" dirty="0"/>
              <a:t>: </a:t>
            </a:r>
          </a:p>
        </p:txBody>
      </p:sp>
      <p:sp>
        <p:nvSpPr>
          <p:cNvPr id="196" name="Google Shape;196;g14b75e4c2d3_0_22"/>
          <p:cNvSpPr txBox="1"/>
          <p:nvPr/>
        </p:nvSpPr>
        <p:spPr>
          <a:xfrm>
            <a:off x="740050" y="6117200"/>
            <a:ext cx="22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b) A la centena més </a:t>
            </a:r>
            <a:r>
              <a:rPr lang="es-ES" sz="1200" dirty="0" err="1"/>
              <a:t>pròxima</a:t>
            </a:r>
            <a:r>
              <a:rPr lang="ca-ES" sz="1200" dirty="0"/>
              <a:t>: </a:t>
            </a:r>
          </a:p>
        </p:txBody>
      </p:sp>
      <p:sp>
        <p:nvSpPr>
          <p:cNvPr id="197" name="Google Shape;197;g14b75e4c2d3_0_22"/>
          <p:cNvSpPr txBox="1"/>
          <p:nvPr/>
        </p:nvSpPr>
        <p:spPr>
          <a:xfrm>
            <a:off x="485520" y="6937275"/>
            <a:ext cx="61581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10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(1 punt).</a:t>
            </a:r>
          </a:p>
        </p:txBody>
      </p:sp>
      <p:pic>
        <p:nvPicPr>
          <p:cNvPr id="198" name="Google Shape;198;g14b75e4c2d3_0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825" y="7547299"/>
            <a:ext cx="1802450" cy="2036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14b75e4c2d3_0_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3900" y="7605124"/>
            <a:ext cx="1754855" cy="2017237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14b75e4c2d3_0_22"/>
          <p:cNvSpPr/>
          <p:nvPr/>
        </p:nvSpPr>
        <p:spPr>
          <a:xfrm>
            <a:off x="2962507" y="5765825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14b75e4c2d3_0_22"/>
          <p:cNvSpPr/>
          <p:nvPr/>
        </p:nvSpPr>
        <p:spPr>
          <a:xfrm>
            <a:off x="2962507" y="6164650"/>
            <a:ext cx="95400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049945-7070-4A21-A0E3-EA2F0CBF8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243</Words>
  <Application>Microsoft Office PowerPoint</Application>
  <PresentationFormat>Personalizado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9</cp:revision>
  <dcterms:created xsi:type="dcterms:W3CDTF">2022-01-03T10:00:59Z</dcterms:created>
  <dcterms:modified xsi:type="dcterms:W3CDTF">2024-12-12T09:04:10Z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