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50" d="100"/>
          <a:sy n="150" d="100"/>
        </p:scale>
        <p:origin x="444" y="-104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0" y="10217967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41238" y="2078870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Descompon estos números (1 punt).</a:t>
            </a:r>
          </a:p>
        </p:txBody>
      </p:sp>
      <p:sp>
        <p:nvSpPr>
          <p:cNvPr id="99" name="Google Shape;99;p2"/>
          <p:cNvSpPr/>
          <p:nvPr/>
        </p:nvSpPr>
        <p:spPr>
          <a:xfrm>
            <a:off x="829456" y="6743128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26720" y="3192913"/>
            <a:ext cx="6158196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Escriu com es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lligen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estos números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61406" y="4968384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3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Marca amb una creu el número que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coincidix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amb la fletxa (1 punt).</a:t>
            </a:r>
          </a:p>
        </p:txBody>
      </p:sp>
      <p:sp>
        <p:nvSpPr>
          <p:cNvPr id="103" name="Google Shape;103;p2"/>
          <p:cNvSpPr txBox="1"/>
          <p:nvPr/>
        </p:nvSpPr>
        <p:spPr>
          <a:xfrm>
            <a:off x="682485" y="3797645"/>
            <a:ext cx="611284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8.365</a:t>
            </a:r>
          </a:p>
        </p:txBody>
      </p:sp>
      <p:sp>
        <p:nvSpPr>
          <p:cNvPr id="104" name="Google Shape;104;p2"/>
          <p:cNvSpPr txBox="1"/>
          <p:nvPr/>
        </p:nvSpPr>
        <p:spPr>
          <a:xfrm>
            <a:off x="526720" y="7349056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Ordena estos números del més xicotet al més gran (1 punt).</a:t>
            </a:r>
          </a:p>
        </p:txBody>
      </p:sp>
      <p:sp>
        <p:nvSpPr>
          <p:cNvPr id="107" name="Google Shape;107;p2"/>
          <p:cNvSpPr txBox="1"/>
          <p:nvPr/>
        </p:nvSpPr>
        <p:spPr>
          <a:xfrm>
            <a:off x="675953" y="4262681"/>
            <a:ext cx="734489" cy="250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3.878</a:t>
            </a:r>
          </a:p>
        </p:txBody>
      </p:sp>
      <p:sp>
        <p:nvSpPr>
          <p:cNvPr id="108" name="Google Shape;108;p2"/>
          <p:cNvSpPr txBox="1"/>
          <p:nvPr/>
        </p:nvSpPr>
        <p:spPr>
          <a:xfrm>
            <a:off x="733551" y="2603134"/>
            <a:ext cx="707183" cy="325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5.386 =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"/>
          <p:cNvSpPr txBox="1"/>
          <p:nvPr/>
        </p:nvSpPr>
        <p:spPr>
          <a:xfrm>
            <a:off x="518100" y="8752356"/>
            <a:ext cx="5780216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Escriu el signe que correspon per a comparar els números (1 punt).</a:t>
            </a:r>
          </a:p>
        </p:txBody>
      </p:sp>
      <p:sp>
        <p:nvSpPr>
          <p:cNvPr id="145" name="Google Shape;145;p2"/>
          <p:cNvSpPr/>
          <p:nvPr/>
        </p:nvSpPr>
        <p:spPr>
          <a:xfrm>
            <a:off x="799705" y="8274007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3387165" y="6724090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32.500</a:t>
            </a:r>
          </a:p>
        </p:txBody>
      </p:sp>
      <p:sp>
        <p:nvSpPr>
          <p:cNvPr id="147" name="Google Shape;147;p2"/>
          <p:cNvSpPr/>
          <p:nvPr/>
        </p:nvSpPr>
        <p:spPr>
          <a:xfrm>
            <a:off x="1749256" y="827258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2693929" y="8271540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3607561" y="8271540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 txBox="1"/>
          <p:nvPr/>
        </p:nvSpPr>
        <p:spPr>
          <a:xfrm>
            <a:off x="2199387" y="6705727"/>
            <a:ext cx="73383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31.500</a:t>
            </a:r>
          </a:p>
        </p:txBody>
      </p:sp>
      <p:sp>
        <p:nvSpPr>
          <p:cNvPr id="154" name="Google Shape;154;p2"/>
          <p:cNvSpPr txBox="1"/>
          <p:nvPr/>
        </p:nvSpPr>
        <p:spPr>
          <a:xfrm>
            <a:off x="1022204" y="6712798"/>
            <a:ext cx="776476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50.500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E21AF9D-BDB9-A7CD-ED8E-EED237AF1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769" y="2593205"/>
            <a:ext cx="2352675" cy="438150"/>
          </a:xfrm>
          <a:prstGeom prst="rect">
            <a:avLst/>
          </a:prstGeom>
        </p:spPr>
      </p:pic>
      <p:sp>
        <p:nvSpPr>
          <p:cNvPr id="3" name="Google Shape;108;p2">
            <a:extLst>
              <a:ext uri="{FF2B5EF4-FFF2-40B4-BE49-F238E27FC236}">
                <a16:creationId xmlns:a16="http://schemas.microsoft.com/office/drawing/2014/main" id="{A94BDDA9-91C0-12DC-4414-070CC91170F2}"/>
              </a:ext>
            </a:extLst>
          </p:cNvPr>
          <p:cNvSpPr txBox="1"/>
          <p:nvPr/>
        </p:nvSpPr>
        <p:spPr>
          <a:xfrm>
            <a:off x="4021206" y="2587890"/>
            <a:ext cx="707183" cy="325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9.553 =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E1FB4AB-3DC3-DFE2-C2DE-DF4E1985B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171" y="2580088"/>
            <a:ext cx="2352675" cy="438150"/>
          </a:xfrm>
          <a:prstGeom prst="rect">
            <a:avLst/>
          </a:prstGeom>
        </p:spPr>
      </p:pic>
      <p:sp>
        <p:nvSpPr>
          <p:cNvPr id="5" name="Google Shape;94;p2">
            <a:extLst>
              <a:ext uri="{FF2B5EF4-FFF2-40B4-BE49-F238E27FC236}">
                <a16:creationId xmlns:a16="http://schemas.microsoft.com/office/drawing/2014/main" id="{4755E59E-C040-F9D9-3736-FF39D8926C93}"/>
              </a:ext>
            </a:extLst>
          </p:cNvPr>
          <p:cNvSpPr/>
          <p:nvPr/>
        </p:nvSpPr>
        <p:spPr>
          <a:xfrm>
            <a:off x="1272745" y="3797574"/>
            <a:ext cx="532842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94;p2">
            <a:extLst>
              <a:ext uri="{FF2B5EF4-FFF2-40B4-BE49-F238E27FC236}">
                <a16:creationId xmlns:a16="http://schemas.microsoft.com/office/drawing/2014/main" id="{C73EFB68-7CEB-C310-5C9B-3A46E5A55945}"/>
              </a:ext>
            </a:extLst>
          </p:cNvPr>
          <p:cNvSpPr/>
          <p:nvPr/>
        </p:nvSpPr>
        <p:spPr>
          <a:xfrm>
            <a:off x="1281744" y="4306226"/>
            <a:ext cx="532842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B762694-53C9-1052-48B2-4E0DFE23D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911" y="5612888"/>
            <a:ext cx="4772074" cy="947764"/>
          </a:xfrm>
          <a:prstGeom prst="rect">
            <a:avLst/>
          </a:prstGeom>
        </p:spPr>
      </p:pic>
      <p:sp>
        <p:nvSpPr>
          <p:cNvPr id="17" name="Google Shape;99;p2">
            <a:extLst>
              <a:ext uri="{FF2B5EF4-FFF2-40B4-BE49-F238E27FC236}">
                <a16:creationId xmlns:a16="http://schemas.microsoft.com/office/drawing/2014/main" id="{75B6109D-CA53-3ABD-B7ED-88BA295155FF}"/>
              </a:ext>
            </a:extLst>
          </p:cNvPr>
          <p:cNvSpPr/>
          <p:nvPr/>
        </p:nvSpPr>
        <p:spPr>
          <a:xfrm>
            <a:off x="2015084" y="6747642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99;p2">
            <a:extLst>
              <a:ext uri="{FF2B5EF4-FFF2-40B4-BE49-F238E27FC236}">
                <a16:creationId xmlns:a16="http://schemas.microsoft.com/office/drawing/2014/main" id="{8A295AEC-812C-97E2-443D-93A6B4BEA2C1}"/>
              </a:ext>
            </a:extLst>
          </p:cNvPr>
          <p:cNvSpPr/>
          <p:nvPr/>
        </p:nvSpPr>
        <p:spPr>
          <a:xfrm>
            <a:off x="3207215" y="6760342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Flecha: hacia arriba 18">
            <a:extLst>
              <a:ext uri="{FF2B5EF4-FFF2-40B4-BE49-F238E27FC236}">
                <a16:creationId xmlns:a16="http://schemas.microsoft.com/office/drawing/2014/main" id="{2B7B4FA8-B6EA-3E70-073B-FAEDF1FF56D7}"/>
              </a:ext>
            </a:extLst>
          </p:cNvPr>
          <p:cNvSpPr/>
          <p:nvPr/>
        </p:nvSpPr>
        <p:spPr>
          <a:xfrm>
            <a:off x="1977714" y="6112646"/>
            <a:ext cx="45719" cy="4086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Google Shape;146;p2">
            <a:extLst>
              <a:ext uri="{FF2B5EF4-FFF2-40B4-BE49-F238E27FC236}">
                <a16:creationId xmlns:a16="http://schemas.microsoft.com/office/drawing/2014/main" id="{2003FA8B-C8E5-17CF-43F6-EE9B7D833C13}"/>
              </a:ext>
            </a:extLst>
          </p:cNvPr>
          <p:cNvSpPr txBox="1"/>
          <p:nvPr/>
        </p:nvSpPr>
        <p:spPr>
          <a:xfrm>
            <a:off x="731634" y="7834652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63.225</a:t>
            </a:r>
          </a:p>
        </p:txBody>
      </p:sp>
      <p:sp>
        <p:nvSpPr>
          <p:cNvPr id="22" name="Google Shape;146;p2">
            <a:extLst>
              <a:ext uri="{FF2B5EF4-FFF2-40B4-BE49-F238E27FC236}">
                <a16:creationId xmlns:a16="http://schemas.microsoft.com/office/drawing/2014/main" id="{2A9FA89A-EE23-B702-6E09-0263B4BDB07C}"/>
              </a:ext>
            </a:extLst>
          </p:cNvPr>
          <p:cNvSpPr txBox="1"/>
          <p:nvPr/>
        </p:nvSpPr>
        <p:spPr>
          <a:xfrm>
            <a:off x="1681130" y="7828474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63.199</a:t>
            </a:r>
          </a:p>
        </p:txBody>
      </p:sp>
      <p:sp>
        <p:nvSpPr>
          <p:cNvPr id="23" name="Google Shape;146;p2">
            <a:extLst>
              <a:ext uri="{FF2B5EF4-FFF2-40B4-BE49-F238E27FC236}">
                <a16:creationId xmlns:a16="http://schemas.microsoft.com/office/drawing/2014/main" id="{5BCD12B4-51D3-8031-68B0-2EF9F2CEF35B}"/>
              </a:ext>
            </a:extLst>
          </p:cNvPr>
          <p:cNvSpPr txBox="1"/>
          <p:nvPr/>
        </p:nvSpPr>
        <p:spPr>
          <a:xfrm>
            <a:off x="2566115" y="7828475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64.999</a:t>
            </a:r>
          </a:p>
        </p:txBody>
      </p:sp>
      <p:sp>
        <p:nvSpPr>
          <p:cNvPr id="24" name="Google Shape;146;p2">
            <a:extLst>
              <a:ext uri="{FF2B5EF4-FFF2-40B4-BE49-F238E27FC236}">
                <a16:creationId xmlns:a16="http://schemas.microsoft.com/office/drawing/2014/main" id="{DFAF7E6C-3A51-183C-1EA3-DBDE39B4AEC9}"/>
              </a:ext>
            </a:extLst>
          </p:cNvPr>
          <p:cNvSpPr txBox="1"/>
          <p:nvPr/>
        </p:nvSpPr>
        <p:spPr>
          <a:xfrm>
            <a:off x="3422795" y="7828475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59.999</a:t>
            </a:r>
          </a:p>
        </p:txBody>
      </p:sp>
      <p:sp>
        <p:nvSpPr>
          <p:cNvPr id="25" name="Google Shape;146;p2">
            <a:extLst>
              <a:ext uri="{FF2B5EF4-FFF2-40B4-BE49-F238E27FC236}">
                <a16:creationId xmlns:a16="http://schemas.microsoft.com/office/drawing/2014/main" id="{B9D2F352-DABA-1D5A-FD78-B0FE85724B60}"/>
              </a:ext>
            </a:extLst>
          </p:cNvPr>
          <p:cNvSpPr txBox="1"/>
          <p:nvPr/>
        </p:nvSpPr>
        <p:spPr>
          <a:xfrm>
            <a:off x="1447834" y="8270130"/>
            <a:ext cx="28411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&lt;</a:t>
            </a:r>
          </a:p>
        </p:txBody>
      </p:sp>
      <p:sp>
        <p:nvSpPr>
          <p:cNvPr id="26" name="Google Shape;146;p2">
            <a:extLst>
              <a:ext uri="{FF2B5EF4-FFF2-40B4-BE49-F238E27FC236}">
                <a16:creationId xmlns:a16="http://schemas.microsoft.com/office/drawing/2014/main" id="{E658C4AE-EF7F-44C5-8A45-F8D7BB92B8C7}"/>
              </a:ext>
            </a:extLst>
          </p:cNvPr>
          <p:cNvSpPr txBox="1"/>
          <p:nvPr/>
        </p:nvSpPr>
        <p:spPr>
          <a:xfrm>
            <a:off x="2356587" y="8277548"/>
            <a:ext cx="28411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&lt;</a:t>
            </a:r>
          </a:p>
        </p:txBody>
      </p:sp>
      <p:sp>
        <p:nvSpPr>
          <p:cNvPr id="27" name="Google Shape;146;p2">
            <a:extLst>
              <a:ext uri="{FF2B5EF4-FFF2-40B4-BE49-F238E27FC236}">
                <a16:creationId xmlns:a16="http://schemas.microsoft.com/office/drawing/2014/main" id="{254BE708-3FD8-8008-B85E-D31C4D3BA34B}"/>
              </a:ext>
            </a:extLst>
          </p:cNvPr>
          <p:cNvSpPr txBox="1"/>
          <p:nvPr/>
        </p:nvSpPr>
        <p:spPr>
          <a:xfrm>
            <a:off x="3313849" y="8281907"/>
            <a:ext cx="28411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&lt;</a:t>
            </a:r>
          </a:p>
        </p:txBody>
      </p:sp>
      <p:sp>
        <p:nvSpPr>
          <p:cNvPr id="32" name="Google Shape;146;p2">
            <a:extLst>
              <a:ext uri="{FF2B5EF4-FFF2-40B4-BE49-F238E27FC236}">
                <a16:creationId xmlns:a16="http://schemas.microsoft.com/office/drawing/2014/main" id="{80436A8A-D37B-D361-E673-356E05E812C2}"/>
              </a:ext>
            </a:extLst>
          </p:cNvPr>
          <p:cNvSpPr txBox="1"/>
          <p:nvPr/>
        </p:nvSpPr>
        <p:spPr>
          <a:xfrm>
            <a:off x="699903" y="9308875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82.685</a:t>
            </a:r>
          </a:p>
        </p:txBody>
      </p:sp>
      <p:sp>
        <p:nvSpPr>
          <p:cNvPr id="33" name="Google Shape;146;p2">
            <a:extLst>
              <a:ext uri="{FF2B5EF4-FFF2-40B4-BE49-F238E27FC236}">
                <a16:creationId xmlns:a16="http://schemas.microsoft.com/office/drawing/2014/main" id="{3CE6ED07-10FE-C56A-8B93-E199B232FD72}"/>
              </a:ext>
            </a:extLst>
          </p:cNvPr>
          <p:cNvSpPr txBox="1"/>
          <p:nvPr/>
        </p:nvSpPr>
        <p:spPr>
          <a:xfrm>
            <a:off x="1523864" y="9308875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82.589</a:t>
            </a:r>
          </a:p>
        </p:txBody>
      </p:sp>
      <p:sp>
        <p:nvSpPr>
          <p:cNvPr id="34" name="Google Shape;146;p2">
            <a:extLst>
              <a:ext uri="{FF2B5EF4-FFF2-40B4-BE49-F238E27FC236}">
                <a16:creationId xmlns:a16="http://schemas.microsoft.com/office/drawing/2014/main" id="{B6CE9C69-FFE5-3CB6-C3A8-86A92B10D394}"/>
              </a:ext>
            </a:extLst>
          </p:cNvPr>
          <p:cNvSpPr txBox="1"/>
          <p:nvPr/>
        </p:nvSpPr>
        <p:spPr>
          <a:xfrm>
            <a:off x="2977378" y="9308875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71.895</a:t>
            </a:r>
          </a:p>
        </p:txBody>
      </p:sp>
      <p:sp>
        <p:nvSpPr>
          <p:cNvPr id="35" name="Google Shape;146;p2">
            <a:extLst>
              <a:ext uri="{FF2B5EF4-FFF2-40B4-BE49-F238E27FC236}">
                <a16:creationId xmlns:a16="http://schemas.microsoft.com/office/drawing/2014/main" id="{AFE64BE7-B973-0299-95F0-19D107748AD1}"/>
              </a:ext>
            </a:extLst>
          </p:cNvPr>
          <p:cNvSpPr txBox="1"/>
          <p:nvPr/>
        </p:nvSpPr>
        <p:spPr>
          <a:xfrm>
            <a:off x="3801339" y="9308875"/>
            <a:ext cx="8152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72.001</a:t>
            </a:r>
          </a:p>
        </p:txBody>
      </p:sp>
      <p:sp>
        <p:nvSpPr>
          <p:cNvPr id="36" name="Google Shape;99;p2">
            <a:extLst>
              <a:ext uri="{FF2B5EF4-FFF2-40B4-BE49-F238E27FC236}">
                <a16:creationId xmlns:a16="http://schemas.microsoft.com/office/drawing/2014/main" id="{FEA59D2D-549D-A5B6-58D6-49889854E03F}"/>
              </a:ext>
            </a:extLst>
          </p:cNvPr>
          <p:cNvSpPr/>
          <p:nvPr/>
        </p:nvSpPr>
        <p:spPr>
          <a:xfrm>
            <a:off x="1315782" y="9334124"/>
            <a:ext cx="25348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9;p2">
            <a:extLst>
              <a:ext uri="{FF2B5EF4-FFF2-40B4-BE49-F238E27FC236}">
                <a16:creationId xmlns:a16="http://schemas.microsoft.com/office/drawing/2014/main" id="{945C3B96-413D-B4D8-55E9-4A60B7C8E4E6}"/>
              </a:ext>
            </a:extLst>
          </p:cNvPr>
          <p:cNvSpPr/>
          <p:nvPr/>
        </p:nvSpPr>
        <p:spPr>
          <a:xfrm>
            <a:off x="3595492" y="9334124"/>
            <a:ext cx="25348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6B7AC6F1-856F-D38F-7A50-FFAD642AC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68" y="4691249"/>
            <a:ext cx="1389986" cy="108189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57E863A1-489F-C467-7D31-772018379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042" y="7547065"/>
            <a:ext cx="1380036" cy="2660402"/>
          </a:xfrm>
          <a:prstGeom prst="rect">
            <a:avLst/>
          </a:prstGeom>
        </p:spPr>
      </p:pic>
      <p:sp>
        <p:nvSpPr>
          <p:cNvPr id="7" name="Google Shape;160;g14b75e4c2d3_0_22">
            <a:extLst>
              <a:ext uri="{FF2B5EF4-FFF2-40B4-BE49-F238E27FC236}">
                <a16:creationId xmlns:a16="http://schemas.microsoft.com/office/drawing/2014/main" id="{289AC53A-1B4C-224D-2777-06C2FD6244F0}"/>
              </a:ext>
            </a:extLst>
          </p:cNvPr>
          <p:cNvSpPr/>
          <p:nvPr/>
        </p:nvSpPr>
        <p:spPr>
          <a:xfrm>
            <a:off x="3773947" y="2955404"/>
            <a:ext cx="92387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14b75e4c2d3_0_22"/>
          <p:cNvSpPr/>
          <p:nvPr/>
        </p:nvSpPr>
        <p:spPr>
          <a:xfrm>
            <a:off x="3787386" y="2492963"/>
            <a:ext cx="92387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02191" y="1993504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6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Arredonix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6.589 al que s’indica en cada cas (1 punt):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34641" y="3585325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Completa les operacions (1 punt).</a:t>
            </a:r>
          </a:p>
        </p:txBody>
      </p:sp>
      <p:sp>
        <p:nvSpPr>
          <p:cNvPr id="174" name="Google Shape;174;g14b75e4c2d3_0_22"/>
          <p:cNvSpPr txBox="1"/>
          <p:nvPr/>
        </p:nvSpPr>
        <p:spPr>
          <a:xfrm>
            <a:off x="671411" y="2430224"/>
            <a:ext cx="2971587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a) A la unitat de miler més pròxima:</a:t>
            </a:r>
          </a:p>
        </p:txBody>
      </p:sp>
      <p:sp>
        <p:nvSpPr>
          <p:cNvPr id="175" name="Google Shape;175;g14b75e4c2d3_0_22"/>
          <p:cNvSpPr txBox="1"/>
          <p:nvPr/>
        </p:nvSpPr>
        <p:spPr>
          <a:xfrm>
            <a:off x="671411" y="2899507"/>
            <a:ext cx="456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b) A la centena més pròxima: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541644" y="4457968"/>
            <a:ext cx="6879433" cy="34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En un rusc hi ha 500 abelles. Si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n’afigen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200 més, quantes abelles hi haurà? (1 punt).</a:t>
            </a:r>
          </a:p>
        </p:txBody>
      </p:sp>
      <p:sp>
        <p:nvSpPr>
          <p:cNvPr id="197" name="Google Shape;197;g14b75e4c2d3_0_22"/>
          <p:cNvSpPr txBox="1"/>
          <p:nvPr/>
        </p:nvSpPr>
        <p:spPr>
          <a:xfrm>
            <a:off x="563182" y="6118046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9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Escriu l’estimació correcta en cada cas 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302521" y="10392279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97;g14b75e4c2d3_0_22">
            <a:extLst>
              <a:ext uri="{FF2B5EF4-FFF2-40B4-BE49-F238E27FC236}">
                <a16:creationId xmlns:a16="http://schemas.microsoft.com/office/drawing/2014/main" id="{D19EDA5C-ACAD-E4E0-26BB-3B49A5EDF7CC}"/>
              </a:ext>
            </a:extLst>
          </p:cNvPr>
          <p:cNvSpPr txBox="1"/>
          <p:nvPr/>
        </p:nvSpPr>
        <p:spPr>
          <a:xfrm>
            <a:off x="541558" y="7248865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10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Calcula les sumes (1 punt).</a:t>
            </a:r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BF1EFEF2-17B1-E4D0-4183-C6449C6C65F6}"/>
              </a:ext>
            </a:extLst>
          </p:cNvPr>
          <p:cNvSpPr txBox="1"/>
          <p:nvPr/>
        </p:nvSpPr>
        <p:spPr>
          <a:xfrm>
            <a:off x="592385" y="3955685"/>
            <a:ext cx="116172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600 + 300 = </a:t>
            </a:r>
          </a:p>
        </p:txBody>
      </p:sp>
      <p:sp>
        <p:nvSpPr>
          <p:cNvPr id="10" name="Google Shape;175;g14b75e4c2d3_0_22">
            <a:extLst>
              <a:ext uri="{FF2B5EF4-FFF2-40B4-BE49-F238E27FC236}">
                <a16:creationId xmlns:a16="http://schemas.microsoft.com/office/drawing/2014/main" id="{D65AA1D1-AFE0-7BC6-6FC0-0DA1777FED63}"/>
              </a:ext>
            </a:extLst>
          </p:cNvPr>
          <p:cNvSpPr txBox="1"/>
          <p:nvPr/>
        </p:nvSpPr>
        <p:spPr>
          <a:xfrm>
            <a:off x="2891717" y="3962890"/>
            <a:ext cx="116172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900 - 500 = </a:t>
            </a:r>
          </a:p>
        </p:txBody>
      </p:sp>
      <p:sp>
        <p:nvSpPr>
          <p:cNvPr id="12" name="Google Shape;160;g14b75e4c2d3_0_22">
            <a:extLst>
              <a:ext uri="{FF2B5EF4-FFF2-40B4-BE49-F238E27FC236}">
                <a16:creationId xmlns:a16="http://schemas.microsoft.com/office/drawing/2014/main" id="{3F878A74-CCC7-228F-63CC-79A1A7BD12BD}"/>
              </a:ext>
            </a:extLst>
          </p:cNvPr>
          <p:cNvSpPr/>
          <p:nvPr/>
        </p:nvSpPr>
        <p:spPr>
          <a:xfrm>
            <a:off x="1568618" y="3977797"/>
            <a:ext cx="92387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0;g14b75e4c2d3_0_22">
            <a:extLst>
              <a:ext uri="{FF2B5EF4-FFF2-40B4-BE49-F238E27FC236}">
                <a16:creationId xmlns:a16="http://schemas.microsoft.com/office/drawing/2014/main" id="{A5C9E4FC-8061-C1E7-02C7-E30D53DE19C4}"/>
              </a:ext>
            </a:extLst>
          </p:cNvPr>
          <p:cNvSpPr/>
          <p:nvPr/>
        </p:nvSpPr>
        <p:spPr>
          <a:xfrm>
            <a:off x="3860963" y="3983026"/>
            <a:ext cx="92387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502CB7D8-E85E-7055-5D2B-43B3623A5449}"/>
              </a:ext>
            </a:extLst>
          </p:cNvPr>
          <p:cNvSpPr txBox="1"/>
          <p:nvPr/>
        </p:nvSpPr>
        <p:spPr>
          <a:xfrm>
            <a:off x="1833603" y="5045603"/>
            <a:ext cx="28290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En total hi haurà               abelles. </a:t>
            </a:r>
          </a:p>
        </p:txBody>
      </p:sp>
      <p:sp>
        <p:nvSpPr>
          <p:cNvPr id="22" name="Google Shape;160;g14b75e4c2d3_0_22">
            <a:extLst>
              <a:ext uri="{FF2B5EF4-FFF2-40B4-BE49-F238E27FC236}">
                <a16:creationId xmlns:a16="http://schemas.microsoft.com/office/drawing/2014/main" id="{9548FF51-AA4F-F3A3-885E-199D817F627E}"/>
              </a:ext>
            </a:extLst>
          </p:cNvPr>
          <p:cNvSpPr/>
          <p:nvPr/>
        </p:nvSpPr>
        <p:spPr>
          <a:xfrm>
            <a:off x="3110184" y="5040903"/>
            <a:ext cx="42022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75;g14b75e4c2d3_0_22">
            <a:extLst>
              <a:ext uri="{FF2B5EF4-FFF2-40B4-BE49-F238E27FC236}">
                <a16:creationId xmlns:a16="http://schemas.microsoft.com/office/drawing/2014/main" id="{D8F25F16-7993-CF5B-5FB5-848E1F6B48CE}"/>
              </a:ext>
            </a:extLst>
          </p:cNvPr>
          <p:cNvSpPr txBox="1"/>
          <p:nvPr/>
        </p:nvSpPr>
        <p:spPr>
          <a:xfrm>
            <a:off x="592418" y="6476724"/>
            <a:ext cx="116172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825 - 695 ≈</a:t>
            </a:r>
          </a:p>
        </p:txBody>
      </p:sp>
      <p:sp>
        <p:nvSpPr>
          <p:cNvPr id="25" name="Google Shape;160;g14b75e4c2d3_0_22">
            <a:extLst>
              <a:ext uri="{FF2B5EF4-FFF2-40B4-BE49-F238E27FC236}">
                <a16:creationId xmlns:a16="http://schemas.microsoft.com/office/drawing/2014/main" id="{0E684C26-A66B-C481-6896-418E3434F0DA}"/>
              </a:ext>
            </a:extLst>
          </p:cNvPr>
          <p:cNvSpPr/>
          <p:nvPr/>
        </p:nvSpPr>
        <p:spPr>
          <a:xfrm>
            <a:off x="1550231" y="6481342"/>
            <a:ext cx="92387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75;g14b75e4c2d3_0_22">
            <a:extLst>
              <a:ext uri="{FF2B5EF4-FFF2-40B4-BE49-F238E27FC236}">
                <a16:creationId xmlns:a16="http://schemas.microsoft.com/office/drawing/2014/main" id="{5079D9D1-607D-1ACF-75B3-92AEAB4617DC}"/>
              </a:ext>
            </a:extLst>
          </p:cNvPr>
          <p:cNvSpPr txBox="1"/>
          <p:nvPr/>
        </p:nvSpPr>
        <p:spPr>
          <a:xfrm>
            <a:off x="3568696" y="6440015"/>
            <a:ext cx="116172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685 – 208 ≈ </a:t>
            </a:r>
          </a:p>
        </p:txBody>
      </p:sp>
      <p:sp>
        <p:nvSpPr>
          <p:cNvPr id="28" name="Google Shape;160;g14b75e4c2d3_0_22">
            <a:extLst>
              <a:ext uri="{FF2B5EF4-FFF2-40B4-BE49-F238E27FC236}">
                <a16:creationId xmlns:a16="http://schemas.microsoft.com/office/drawing/2014/main" id="{7BFF023A-3F82-A631-910A-C55C1B04BF50}"/>
              </a:ext>
            </a:extLst>
          </p:cNvPr>
          <p:cNvSpPr/>
          <p:nvPr/>
        </p:nvSpPr>
        <p:spPr>
          <a:xfrm>
            <a:off x="4526509" y="6444633"/>
            <a:ext cx="92387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C4530787-D264-6D3F-86B9-54460FB4B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808" y="7525107"/>
            <a:ext cx="1380036" cy="2660402"/>
          </a:xfrm>
          <a:prstGeom prst="rect">
            <a:avLst/>
          </a:prstGeom>
        </p:spPr>
      </p:pic>
      <p:sp>
        <p:nvSpPr>
          <p:cNvPr id="32" name="Google Shape;175;g14b75e4c2d3_0_22">
            <a:extLst>
              <a:ext uri="{FF2B5EF4-FFF2-40B4-BE49-F238E27FC236}">
                <a16:creationId xmlns:a16="http://schemas.microsoft.com/office/drawing/2014/main" id="{22197B55-4A0F-E7AC-0DB8-48EBE763B447}"/>
              </a:ext>
            </a:extLst>
          </p:cNvPr>
          <p:cNvSpPr txBox="1"/>
          <p:nvPr/>
        </p:nvSpPr>
        <p:spPr>
          <a:xfrm>
            <a:off x="723039" y="8500453"/>
            <a:ext cx="116172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643 + 278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FAEE0F-F6A2-43F6-BD4A-B9F478F204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238</Words>
  <Application>Microsoft Office PowerPoint</Application>
  <PresentationFormat>Personalizado</PresentationFormat>
  <Paragraphs>44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10</cp:revision>
  <dcterms:created xsi:type="dcterms:W3CDTF">2022-01-03T10:00:59Z</dcterms:created>
  <dcterms:modified xsi:type="dcterms:W3CDTF">2024-12-13T06:13:35Z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