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00" d="100"/>
          <a:sy n="100" d="100"/>
        </p:scale>
        <p:origin x="1896" y="-217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1 5t.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25378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la descomposició de cada número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4739" y="3952101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amb una creu com es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llig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el número 25 200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722624" y="5181957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Ordena estos números del més gran al més xicotet (1 punt):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758934" y="6088363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57C258D-A6A8-5EE3-13DF-38C170667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774" y="3043344"/>
            <a:ext cx="2647950" cy="44767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2613871-FD99-A7A2-9F13-2283ABC47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820" y="3051652"/>
            <a:ext cx="2647950" cy="447675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F7585EA-2543-AAE1-6F8C-BE8B9BF86BB4}"/>
              </a:ext>
            </a:extLst>
          </p:cNvPr>
          <p:cNvSpPr txBox="1"/>
          <p:nvPr/>
        </p:nvSpPr>
        <p:spPr>
          <a:xfrm>
            <a:off x="780774" y="2673906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52</a:t>
            </a:r>
            <a:r>
              <a:rPr lang="ca-ES"/>
              <a:t> </a:t>
            </a:r>
            <a:r>
              <a:rPr lang="ca-ES" sz="1200">
                <a:latin typeface="ABeZeh"/>
              </a:rPr>
              <a:t>623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4E91491-05A0-894C-9DFC-4D5D0D88025C}"/>
              </a:ext>
            </a:extLst>
          </p:cNvPr>
          <p:cNvSpPr txBox="1"/>
          <p:nvPr/>
        </p:nvSpPr>
        <p:spPr>
          <a:xfrm>
            <a:off x="3936888" y="2667784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73</a:t>
            </a:r>
            <a:r>
              <a:rPr lang="ca-ES"/>
              <a:t> </a:t>
            </a:r>
            <a:r>
              <a:rPr lang="ca-ES" sz="1200">
                <a:latin typeface="ABeZeh"/>
              </a:rPr>
              <a:t>417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26D808E7-47F5-DB80-23AE-9022FC187A43}"/>
              </a:ext>
            </a:extLst>
          </p:cNvPr>
          <p:cNvSpPr/>
          <p:nvPr/>
        </p:nvSpPr>
        <p:spPr>
          <a:xfrm>
            <a:off x="886504" y="439347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Afgeronde rechthoek 113">
            <a:extLst>
              <a:ext uri="{FF2B5EF4-FFF2-40B4-BE49-F238E27FC236}">
                <a16:creationId xmlns:a16="http://schemas.microsoft.com/office/drawing/2014/main" id="{6B579F76-F4D3-98FF-2EC4-03FAE86FEFE2}"/>
              </a:ext>
            </a:extLst>
          </p:cNvPr>
          <p:cNvSpPr/>
          <p:nvPr/>
        </p:nvSpPr>
        <p:spPr>
          <a:xfrm>
            <a:off x="3029437" y="439992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3EE2D260-A8CB-651D-2864-07D64AB0B33B}"/>
              </a:ext>
            </a:extLst>
          </p:cNvPr>
          <p:cNvSpPr/>
          <p:nvPr/>
        </p:nvSpPr>
        <p:spPr>
          <a:xfrm>
            <a:off x="5126818" y="4413949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B2D7674-C7D5-49A2-1D10-FCFE6248427A}"/>
              </a:ext>
            </a:extLst>
          </p:cNvPr>
          <p:cNvSpPr txBox="1"/>
          <p:nvPr/>
        </p:nvSpPr>
        <p:spPr>
          <a:xfrm>
            <a:off x="3188132" y="4360835"/>
            <a:ext cx="1804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Vint-i-cinc mil dos-cents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1064189" y="4367407"/>
            <a:ext cx="1517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Vint mil dos-cents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E205915-5F2F-DF08-121C-C225E9BC789B}"/>
              </a:ext>
            </a:extLst>
          </p:cNvPr>
          <p:cNvSpPr txBox="1"/>
          <p:nvPr/>
        </p:nvSpPr>
        <p:spPr>
          <a:xfrm>
            <a:off x="5308922" y="4367407"/>
            <a:ext cx="1355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Vint-i-cinc mil dos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97D6C9E-E391-D842-3B7C-5F5A11BB2076}"/>
              </a:ext>
            </a:extLst>
          </p:cNvPr>
          <p:cNvSpPr txBox="1"/>
          <p:nvPr/>
        </p:nvSpPr>
        <p:spPr>
          <a:xfrm>
            <a:off x="846288" y="55170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33</a:t>
            </a:r>
            <a:r>
              <a:rPr lang="ca-ES"/>
              <a:t> </a:t>
            </a:r>
            <a:r>
              <a:rPr lang="ca-ES" sz="1200">
                <a:latin typeface="ABeZeh"/>
              </a:rPr>
              <a:t>121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F26620C-5E57-401C-D9D9-2A11FB23964C}"/>
              </a:ext>
            </a:extLst>
          </p:cNvPr>
          <p:cNvSpPr txBox="1"/>
          <p:nvPr/>
        </p:nvSpPr>
        <p:spPr>
          <a:xfrm>
            <a:off x="1682530" y="55170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32</a:t>
            </a:r>
            <a:r>
              <a:rPr lang="ca-ES"/>
              <a:t> </a:t>
            </a:r>
            <a:r>
              <a:rPr lang="ca-ES" sz="1200">
                <a:latin typeface="ABeZeh"/>
              </a:rPr>
              <a:t>926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EB5B188-F170-AC98-3071-6D18391B50EE}"/>
              </a:ext>
            </a:extLst>
          </p:cNvPr>
          <p:cNvSpPr txBox="1"/>
          <p:nvPr/>
        </p:nvSpPr>
        <p:spPr>
          <a:xfrm>
            <a:off x="2497112" y="5505622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33</a:t>
            </a:r>
            <a:r>
              <a:rPr lang="ca-ES"/>
              <a:t> </a:t>
            </a:r>
            <a:r>
              <a:rPr lang="ca-ES" sz="1200">
                <a:latin typeface="ABeZeh"/>
              </a:rPr>
              <a:t>749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0DE3BDFE-FD02-0367-974A-C6D739EB2F78}"/>
              </a:ext>
            </a:extLst>
          </p:cNvPr>
          <p:cNvSpPr txBox="1"/>
          <p:nvPr/>
        </p:nvSpPr>
        <p:spPr>
          <a:xfrm>
            <a:off x="3316250" y="5511597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34</a:t>
            </a:r>
            <a:r>
              <a:rPr lang="ca-ES"/>
              <a:t> </a:t>
            </a:r>
            <a:r>
              <a:rPr lang="ca-ES" sz="1200">
                <a:latin typeface="ABeZeh"/>
              </a:rPr>
              <a:t>001</a:t>
            </a:r>
          </a:p>
        </p:txBody>
      </p:sp>
      <p:sp>
        <p:nvSpPr>
          <p:cNvPr id="44" name="Afgeronde rechthoek 21">
            <a:extLst>
              <a:ext uri="{FF2B5EF4-FFF2-40B4-BE49-F238E27FC236}">
                <a16:creationId xmlns:a16="http://schemas.microsoft.com/office/drawing/2014/main" id="{F6B8D938-241C-AF7B-F5B9-3423578238E7}"/>
              </a:ext>
            </a:extLst>
          </p:cNvPr>
          <p:cNvSpPr/>
          <p:nvPr/>
        </p:nvSpPr>
        <p:spPr>
          <a:xfrm>
            <a:off x="2370805" y="6078627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5" name="Afgeronde rechthoek 21">
            <a:extLst>
              <a:ext uri="{FF2B5EF4-FFF2-40B4-BE49-F238E27FC236}">
                <a16:creationId xmlns:a16="http://schemas.microsoft.com/office/drawing/2014/main" id="{8BA2436F-561B-4D2D-037B-75DF893406DE}"/>
              </a:ext>
            </a:extLst>
          </p:cNvPr>
          <p:cNvSpPr/>
          <p:nvPr/>
        </p:nvSpPr>
        <p:spPr>
          <a:xfrm>
            <a:off x="3889918" y="6070499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5501789" y="6060763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5D590506-A1EF-20E8-BE77-7C7FB5A9C243}"/>
              </a:ext>
            </a:extLst>
          </p:cNvPr>
          <p:cNvSpPr txBox="1"/>
          <p:nvPr/>
        </p:nvSpPr>
        <p:spPr>
          <a:xfrm>
            <a:off x="2016437" y="612012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0108E2E6-39A7-A6F2-80F6-6F11C339BF39}"/>
              </a:ext>
            </a:extLst>
          </p:cNvPr>
          <p:cNvSpPr txBox="1"/>
          <p:nvPr/>
        </p:nvSpPr>
        <p:spPr>
          <a:xfrm>
            <a:off x="3593032" y="610209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BE2E5F9-7FB6-5C9A-31A0-C5FEB69920E2}"/>
              </a:ext>
            </a:extLst>
          </p:cNvPr>
          <p:cNvSpPr txBox="1"/>
          <p:nvPr/>
        </p:nvSpPr>
        <p:spPr>
          <a:xfrm>
            <a:off x="5191966" y="610209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716478" y="704933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Marca amb una creu el número 27 951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arredonit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 les desenes de miler (1 punt).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38CBD9F2-1473-D638-193A-CCFBD7DC6E3B}"/>
              </a:ext>
            </a:extLst>
          </p:cNvPr>
          <p:cNvSpPr/>
          <p:nvPr/>
        </p:nvSpPr>
        <p:spPr>
          <a:xfrm>
            <a:off x="842951" y="7538097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325234E-F72A-B3C8-55E8-A952F7A32585}"/>
              </a:ext>
            </a:extLst>
          </p:cNvPr>
          <p:cNvSpPr txBox="1"/>
          <p:nvPr/>
        </p:nvSpPr>
        <p:spPr>
          <a:xfrm>
            <a:off x="1084456" y="7474613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26 000</a:t>
            </a:r>
          </a:p>
        </p:txBody>
      </p:sp>
      <p:sp>
        <p:nvSpPr>
          <p:cNvPr id="61" name="Afgeronde rechthoek 113">
            <a:extLst>
              <a:ext uri="{FF2B5EF4-FFF2-40B4-BE49-F238E27FC236}">
                <a16:creationId xmlns:a16="http://schemas.microsoft.com/office/drawing/2014/main" id="{A9D2C423-4DD3-FD53-B83B-C1A4A125503C}"/>
              </a:ext>
            </a:extLst>
          </p:cNvPr>
          <p:cNvSpPr/>
          <p:nvPr/>
        </p:nvSpPr>
        <p:spPr>
          <a:xfrm>
            <a:off x="1967597" y="754490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242077C6-6488-D936-B5D6-A54E9217A837}"/>
              </a:ext>
            </a:extLst>
          </p:cNvPr>
          <p:cNvSpPr txBox="1"/>
          <p:nvPr/>
        </p:nvSpPr>
        <p:spPr>
          <a:xfrm>
            <a:off x="2209102" y="7481424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27 000</a:t>
            </a:r>
          </a:p>
        </p:txBody>
      </p:sp>
      <p:sp>
        <p:nvSpPr>
          <p:cNvPr id="63" name="Afgeronde rechthoek 113">
            <a:extLst>
              <a:ext uri="{FF2B5EF4-FFF2-40B4-BE49-F238E27FC236}">
                <a16:creationId xmlns:a16="http://schemas.microsoft.com/office/drawing/2014/main" id="{B00AA967-3C2B-0FEC-11FA-9981184C2122}"/>
              </a:ext>
            </a:extLst>
          </p:cNvPr>
          <p:cNvSpPr/>
          <p:nvPr/>
        </p:nvSpPr>
        <p:spPr>
          <a:xfrm>
            <a:off x="3090156" y="7531911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B6F89063-452C-ACAA-6848-9F5740D1E400}"/>
              </a:ext>
            </a:extLst>
          </p:cNvPr>
          <p:cNvSpPr txBox="1"/>
          <p:nvPr/>
        </p:nvSpPr>
        <p:spPr>
          <a:xfrm>
            <a:off x="3331661" y="7468427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30 000</a:t>
            </a:r>
          </a:p>
        </p:txBody>
      </p:sp>
      <p:sp>
        <p:nvSpPr>
          <p:cNvPr id="65" name="Afgeronde rechthoek 113">
            <a:extLst>
              <a:ext uri="{FF2B5EF4-FFF2-40B4-BE49-F238E27FC236}">
                <a16:creationId xmlns:a16="http://schemas.microsoft.com/office/drawing/2014/main" id="{16D8B0D7-91A2-0C21-B100-1949758E772A}"/>
              </a:ext>
            </a:extLst>
          </p:cNvPr>
          <p:cNvSpPr/>
          <p:nvPr/>
        </p:nvSpPr>
        <p:spPr>
          <a:xfrm>
            <a:off x="4160975" y="7531911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2A2F04B7-5009-1B4D-09DA-C406B2F1A8D2}"/>
              </a:ext>
            </a:extLst>
          </p:cNvPr>
          <p:cNvSpPr txBox="1"/>
          <p:nvPr/>
        </p:nvSpPr>
        <p:spPr>
          <a:xfrm>
            <a:off x="4402480" y="7468427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20 000</a:t>
            </a:r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6A220F7D-3425-4491-0108-AD1A33417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77" y="8731628"/>
            <a:ext cx="2882963" cy="1043358"/>
          </a:xfrm>
          <a:prstGeom prst="rect">
            <a:avLst/>
          </a:prstGeom>
        </p:spPr>
      </p:pic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722624" y="7989540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Completa el gràfic posicional (1 punt).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4695B718-4572-7DD2-F0AF-A3AD516793BF}"/>
              </a:ext>
            </a:extLst>
          </p:cNvPr>
          <p:cNvSpPr txBox="1"/>
          <p:nvPr/>
        </p:nvSpPr>
        <p:spPr>
          <a:xfrm>
            <a:off x="877798" y="8458751"/>
            <a:ext cx="26869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300.000 + 20.000 + 5.000 + 900 + 30 + 3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geronde rechthoek 21">
            <a:extLst>
              <a:ext uri="{FF2B5EF4-FFF2-40B4-BE49-F238E27FC236}">
                <a16:creationId xmlns:a16="http://schemas.microsoft.com/office/drawing/2014/main" id="{4CC8AD20-3584-15F5-54BC-3709B8753886}"/>
              </a:ext>
            </a:extLst>
          </p:cNvPr>
          <p:cNvSpPr/>
          <p:nvPr/>
        </p:nvSpPr>
        <p:spPr>
          <a:xfrm>
            <a:off x="1219475" y="3602570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Afgeronde rechthoek 21">
            <a:extLst>
              <a:ext uri="{FF2B5EF4-FFF2-40B4-BE49-F238E27FC236}">
                <a16:creationId xmlns:a16="http://schemas.microsoft.com/office/drawing/2014/main" id="{C6F3DEE8-5480-1B07-4852-5A5A7BE3CBC0}"/>
              </a:ext>
            </a:extLst>
          </p:cNvPr>
          <p:cNvSpPr/>
          <p:nvPr/>
        </p:nvSpPr>
        <p:spPr>
          <a:xfrm>
            <a:off x="2604013" y="3608654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Afgeronde rechthoek 21">
            <a:extLst>
              <a:ext uri="{FF2B5EF4-FFF2-40B4-BE49-F238E27FC236}">
                <a16:creationId xmlns:a16="http://schemas.microsoft.com/office/drawing/2014/main" id="{BB276B63-D457-0399-C490-05F8DC5F8FFC}"/>
              </a:ext>
            </a:extLst>
          </p:cNvPr>
          <p:cNvSpPr/>
          <p:nvPr/>
        </p:nvSpPr>
        <p:spPr>
          <a:xfrm>
            <a:off x="3762321" y="3584575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Afgeronde rechthoek 21">
            <a:extLst>
              <a:ext uri="{FF2B5EF4-FFF2-40B4-BE49-F238E27FC236}">
                <a16:creationId xmlns:a16="http://schemas.microsoft.com/office/drawing/2014/main" id="{22B0E508-F0F2-70CC-66DC-527EB6D309EC}"/>
              </a:ext>
            </a:extLst>
          </p:cNvPr>
          <p:cNvSpPr/>
          <p:nvPr/>
        </p:nvSpPr>
        <p:spPr>
          <a:xfrm>
            <a:off x="5092244" y="3569363"/>
            <a:ext cx="460430" cy="28887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Afgeronde rechthoek 21">
            <a:extLst>
              <a:ext uri="{FF2B5EF4-FFF2-40B4-BE49-F238E27FC236}">
                <a16:creationId xmlns:a16="http://schemas.microsoft.com/office/drawing/2014/main" id="{FEB4A259-91E4-CEDF-4C29-16BCC1F937A4}"/>
              </a:ext>
            </a:extLst>
          </p:cNvPr>
          <p:cNvSpPr/>
          <p:nvPr/>
        </p:nvSpPr>
        <p:spPr>
          <a:xfrm>
            <a:off x="1500575" y="2583243"/>
            <a:ext cx="23159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645752" y="229947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Escriu com es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lligen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estos números ordinals (1 punt):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06041" y="6171316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Quantes mil·lèsimes té el número? (1 punt).</a:t>
            </a:r>
          </a:p>
        </p:txBody>
      </p:sp>
      <p:sp>
        <p:nvSpPr>
          <p:cNvPr id="95" name="Ondertitel 2">
            <a:extLst>
              <a:ext uri="{FF2B5EF4-FFF2-40B4-BE49-F238E27FC236}">
                <a16:creationId xmlns:a16="http://schemas.microsoft.com/office/drawing/2014/main" id="{73A457FB-BAAC-4E85-A736-10BB3B0F83C1}"/>
              </a:ext>
            </a:extLst>
          </p:cNvPr>
          <p:cNvSpPr txBox="1">
            <a:spLocks/>
          </p:cNvSpPr>
          <p:nvPr/>
        </p:nvSpPr>
        <p:spPr>
          <a:xfrm>
            <a:off x="863076" y="3552819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56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26927" y="7778512"/>
            <a:ext cx="6592020" cy="337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Ordena estos números decimals del més xicotet al més gran i representa’ls (1 punt).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56C9DF04-2DFE-FF39-13AB-16905DD0817B}"/>
              </a:ext>
            </a:extLst>
          </p:cNvPr>
          <p:cNvSpPr txBox="1">
            <a:spLocks/>
          </p:cNvSpPr>
          <p:nvPr/>
        </p:nvSpPr>
        <p:spPr>
          <a:xfrm>
            <a:off x="2218879" y="3532233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17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6E70F136-4494-0CD2-83E3-38437592FA9F}"/>
              </a:ext>
            </a:extLst>
          </p:cNvPr>
          <p:cNvSpPr txBox="1">
            <a:spLocks/>
          </p:cNvSpPr>
          <p:nvPr/>
        </p:nvSpPr>
        <p:spPr>
          <a:xfrm>
            <a:off x="3450618" y="3520298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22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06041" y="3255184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Escriu en xifres romanes estos números (1 punt):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06041" y="4302090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Compta els diners i completa (1 punt).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55A8D6E6-5CE5-C67E-7EE0-F48A2BDFDA16}"/>
              </a:ext>
            </a:extLst>
          </p:cNvPr>
          <p:cNvSpPr/>
          <p:nvPr/>
        </p:nvSpPr>
        <p:spPr>
          <a:xfrm>
            <a:off x="606041" y="8661608"/>
            <a:ext cx="6420906" cy="1171059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1 5t.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1B515B1-88B4-5A7C-44FE-EFA09C43C6E9}"/>
              </a:ext>
            </a:extLst>
          </p:cNvPr>
          <p:cNvSpPr txBox="1"/>
          <p:nvPr/>
        </p:nvSpPr>
        <p:spPr>
          <a:xfrm>
            <a:off x="901722" y="2587072"/>
            <a:ext cx="555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 dirty="0">
                <a:latin typeface="ABeZeh" pitchFamily="2" charset="0"/>
                <a:ea typeface="ABeZeh" pitchFamily="2" charset="0"/>
              </a:rPr>
              <a:t>18é</a:t>
            </a:r>
          </a:p>
        </p:txBody>
      </p:sp>
      <p:sp>
        <p:nvSpPr>
          <p:cNvPr id="23" name="Afgeronde rechthoek 21">
            <a:extLst>
              <a:ext uri="{FF2B5EF4-FFF2-40B4-BE49-F238E27FC236}">
                <a16:creationId xmlns:a16="http://schemas.microsoft.com/office/drawing/2014/main" id="{F226E46C-AE9B-6CC3-9406-029B3C7A5FF7}"/>
              </a:ext>
            </a:extLst>
          </p:cNvPr>
          <p:cNvSpPr/>
          <p:nvPr/>
        </p:nvSpPr>
        <p:spPr>
          <a:xfrm>
            <a:off x="4662925" y="2594281"/>
            <a:ext cx="231593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52C5759-CDC9-1DAE-B6C5-A9148C857EAB}"/>
              </a:ext>
            </a:extLst>
          </p:cNvPr>
          <p:cNvSpPr txBox="1"/>
          <p:nvPr/>
        </p:nvSpPr>
        <p:spPr>
          <a:xfrm>
            <a:off x="4127071" y="2586722"/>
            <a:ext cx="555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 dirty="0">
                <a:latin typeface="ABeZeh" pitchFamily="2" charset="0"/>
                <a:ea typeface="ABeZeh" pitchFamily="2" charset="0"/>
              </a:rPr>
              <a:t>34é</a:t>
            </a:r>
          </a:p>
        </p:txBody>
      </p:sp>
      <p:sp>
        <p:nvSpPr>
          <p:cNvPr id="28" name="Ondertitel 2">
            <a:extLst>
              <a:ext uri="{FF2B5EF4-FFF2-40B4-BE49-F238E27FC236}">
                <a16:creationId xmlns:a16="http://schemas.microsoft.com/office/drawing/2014/main" id="{11B85EF3-553F-19A2-F114-FDBF86AC57AD}"/>
              </a:ext>
            </a:extLst>
          </p:cNvPr>
          <p:cNvSpPr txBox="1">
            <a:spLocks/>
          </p:cNvSpPr>
          <p:nvPr/>
        </p:nvSpPr>
        <p:spPr>
          <a:xfrm>
            <a:off x="4756577" y="3532233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120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D41987CA-5B08-0EF8-9867-5F8161845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80" y="4691674"/>
            <a:ext cx="3267075" cy="127635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86C57AD-F4D3-C626-8C15-BEB545586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621" y="5084935"/>
            <a:ext cx="609600" cy="4953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C63FF07-33A2-9F25-E852-5EF90FEE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843" y="5084921"/>
            <a:ext cx="609600" cy="49530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8CAA7B67-36CB-C93A-0081-B8734DCDC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577" y="5683039"/>
            <a:ext cx="609600" cy="495300"/>
          </a:xfrm>
          <a:prstGeom prst="rect">
            <a:avLst/>
          </a:prstGeom>
        </p:spPr>
      </p:pic>
      <p:sp>
        <p:nvSpPr>
          <p:cNvPr id="35" name="Ondertitel 2">
            <a:extLst>
              <a:ext uri="{FF2B5EF4-FFF2-40B4-BE49-F238E27FC236}">
                <a16:creationId xmlns:a16="http://schemas.microsoft.com/office/drawing/2014/main" id="{C09A63F9-9280-F5FF-D0E5-AE6857999167}"/>
              </a:ext>
            </a:extLst>
          </p:cNvPr>
          <p:cNvSpPr txBox="1">
            <a:spLocks/>
          </p:cNvSpPr>
          <p:nvPr/>
        </p:nvSpPr>
        <p:spPr>
          <a:xfrm>
            <a:off x="4703918" y="5169651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euros i </a:t>
            </a:r>
          </a:p>
        </p:txBody>
      </p:sp>
      <p:sp>
        <p:nvSpPr>
          <p:cNvPr id="36" name="Ondertitel 2">
            <a:extLst>
              <a:ext uri="{FF2B5EF4-FFF2-40B4-BE49-F238E27FC236}">
                <a16:creationId xmlns:a16="http://schemas.microsoft.com/office/drawing/2014/main" id="{F6A1945C-B63A-94CF-559F-B150AF3FDD17}"/>
              </a:ext>
            </a:extLst>
          </p:cNvPr>
          <p:cNvSpPr txBox="1">
            <a:spLocks/>
          </p:cNvSpPr>
          <p:nvPr/>
        </p:nvSpPr>
        <p:spPr>
          <a:xfrm>
            <a:off x="5654662" y="5183415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cèntims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F0EC9A2B-D23F-4C9E-B356-77F41068ACB0}"/>
              </a:ext>
            </a:extLst>
          </p:cNvPr>
          <p:cNvSpPr txBox="1">
            <a:spLocks/>
          </p:cNvSpPr>
          <p:nvPr/>
        </p:nvSpPr>
        <p:spPr>
          <a:xfrm>
            <a:off x="5230621" y="5805703"/>
            <a:ext cx="977206" cy="250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€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9A0C5D12-A299-94F2-5126-4F01EC2A0D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68" y="6673021"/>
            <a:ext cx="1892786" cy="651896"/>
          </a:xfrm>
          <a:prstGeom prst="rect">
            <a:avLst/>
          </a:prstGeom>
        </p:spPr>
      </p:pic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2837677" y="6872820"/>
            <a:ext cx="3746941" cy="452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número té                  mil·lèsimes. </a:t>
            </a:r>
          </a:p>
        </p:txBody>
      </p:sp>
      <p:sp>
        <p:nvSpPr>
          <p:cNvPr id="44" name="Afgeronde rechthoek 21">
            <a:extLst>
              <a:ext uri="{FF2B5EF4-FFF2-40B4-BE49-F238E27FC236}">
                <a16:creationId xmlns:a16="http://schemas.microsoft.com/office/drawing/2014/main" id="{7BEE006E-0480-016C-BEC8-1C58C05A9200}"/>
              </a:ext>
            </a:extLst>
          </p:cNvPr>
          <p:cNvSpPr/>
          <p:nvPr/>
        </p:nvSpPr>
        <p:spPr>
          <a:xfrm>
            <a:off x="3976259" y="6963613"/>
            <a:ext cx="382287" cy="26231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Afgeronde rechthoek 21">
            <a:extLst>
              <a:ext uri="{FF2B5EF4-FFF2-40B4-BE49-F238E27FC236}">
                <a16:creationId xmlns:a16="http://schemas.microsoft.com/office/drawing/2014/main" id="{FD96A4E4-E798-B8C6-96B8-B2E9A8EE5AA8}"/>
              </a:ext>
            </a:extLst>
          </p:cNvPr>
          <p:cNvSpPr/>
          <p:nvPr/>
        </p:nvSpPr>
        <p:spPr>
          <a:xfrm>
            <a:off x="3628727" y="8118615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D2015EC5-DA40-6F64-40E8-B8965733A257}"/>
              </a:ext>
            </a:extLst>
          </p:cNvPr>
          <p:cNvSpPr txBox="1"/>
          <p:nvPr/>
        </p:nvSpPr>
        <p:spPr>
          <a:xfrm>
            <a:off x="869572" y="81435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0,42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1596AA8-7D8A-978E-A992-EE2DC054C76A}"/>
              </a:ext>
            </a:extLst>
          </p:cNvPr>
          <p:cNvSpPr txBox="1"/>
          <p:nvPr/>
        </p:nvSpPr>
        <p:spPr>
          <a:xfrm>
            <a:off x="1705814" y="81435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0,29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E8672126-4C91-DDC7-42EE-BBCF0D0C25AE}"/>
              </a:ext>
            </a:extLst>
          </p:cNvPr>
          <p:cNvSpPr txBox="1"/>
          <p:nvPr/>
        </p:nvSpPr>
        <p:spPr>
          <a:xfrm>
            <a:off x="2520396" y="8144841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0,18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E54783AA-A7CB-EAAB-FC8F-D0DAC62447A2}"/>
              </a:ext>
            </a:extLst>
          </p:cNvPr>
          <p:cNvSpPr txBox="1"/>
          <p:nvPr/>
        </p:nvSpPr>
        <p:spPr>
          <a:xfrm>
            <a:off x="4205835" y="814484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90" name="Afgeronde rechthoek 21">
            <a:extLst>
              <a:ext uri="{FF2B5EF4-FFF2-40B4-BE49-F238E27FC236}">
                <a16:creationId xmlns:a16="http://schemas.microsoft.com/office/drawing/2014/main" id="{2069E19F-3301-1C37-0953-1ED34743E3D6}"/>
              </a:ext>
            </a:extLst>
          </p:cNvPr>
          <p:cNvSpPr/>
          <p:nvPr/>
        </p:nvSpPr>
        <p:spPr>
          <a:xfrm>
            <a:off x="4425983" y="8112286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55997EA3-0D28-C4DE-83D1-DB3B4247A27D}"/>
              </a:ext>
            </a:extLst>
          </p:cNvPr>
          <p:cNvSpPr txBox="1"/>
          <p:nvPr/>
        </p:nvSpPr>
        <p:spPr>
          <a:xfrm>
            <a:off x="5003091" y="813851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&gt;</a:t>
            </a:r>
          </a:p>
        </p:txBody>
      </p:sp>
      <p:sp>
        <p:nvSpPr>
          <p:cNvPr id="96" name="Afgeronde rechthoek 21">
            <a:extLst>
              <a:ext uri="{FF2B5EF4-FFF2-40B4-BE49-F238E27FC236}">
                <a16:creationId xmlns:a16="http://schemas.microsoft.com/office/drawing/2014/main" id="{4BE81CD2-1398-90A9-0D75-CB1928C3A56E}"/>
              </a:ext>
            </a:extLst>
          </p:cNvPr>
          <p:cNvSpPr/>
          <p:nvPr/>
        </p:nvSpPr>
        <p:spPr>
          <a:xfrm>
            <a:off x="5276072" y="8095747"/>
            <a:ext cx="62801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E48BCF09-721B-4D89-AB8A-C82ECBFE0E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1616</TotalTime>
  <Words>241</Words>
  <Application>Microsoft Office PowerPoint</Application>
  <PresentationFormat>Personalizado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51</cp:revision>
  <dcterms:created xsi:type="dcterms:W3CDTF">2022-01-03T10:00:59Z</dcterms:created>
  <dcterms:modified xsi:type="dcterms:W3CDTF">2024-12-15T08:07:37Z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