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2694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>
            <a:noAutofit/>
          </a:bodyPr>
          <a:lstStyle/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2 1r. Pàgina 1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41945" y="949919"/>
            <a:ext cx="5082060" cy="473206"/>
            <a:chOff x="641945" y="949919"/>
            <a:chExt cx="5082060" cy="473206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591762" y="2210916"/>
            <a:ext cx="6158196" cy="12464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1. Quants n’hi ha? Dibuixa els comptadors (2 punts).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771" y="106532"/>
            <a:ext cx="638175" cy="1428750"/>
          </a:xfrm>
          <a:prstGeom prst="rect">
            <a:avLst/>
          </a:prstGeom>
        </p:spPr>
      </p:pic>
      <p:grpSp>
        <p:nvGrpSpPr>
          <p:cNvPr id="72" name="Groep 109">
            <a:extLst>
              <a:ext uri="{FF2B5EF4-FFF2-40B4-BE49-F238E27FC236}">
                <a16:creationId xmlns:a16="http://schemas.microsoft.com/office/drawing/2014/main" id="{2A44479F-5B6C-68D8-E35B-2A2536A703C4}"/>
              </a:ext>
            </a:extLst>
          </p:cNvPr>
          <p:cNvGrpSpPr/>
          <p:nvPr/>
        </p:nvGrpSpPr>
        <p:grpSpPr>
          <a:xfrm>
            <a:off x="781075" y="1395693"/>
            <a:ext cx="3005187" cy="396000"/>
            <a:chOff x="722356" y="7729459"/>
            <a:chExt cx="6120268" cy="396000"/>
          </a:xfrm>
        </p:grpSpPr>
        <p:cxnSp>
          <p:nvCxnSpPr>
            <p:cNvPr id="73" name="Rechte verbindingslijn 110">
              <a:extLst>
                <a:ext uri="{FF2B5EF4-FFF2-40B4-BE49-F238E27FC236}">
                  <a16:creationId xmlns:a16="http://schemas.microsoft.com/office/drawing/2014/main" id="{82EA3AA6-FD24-76C5-7470-8FB92BBF7E7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4" name="Rechte verbindingslijn 111">
              <a:extLst>
                <a:ext uri="{FF2B5EF4-FFF2-40B4-BE49-F238E27FC236}">
                  <a16:creationId xmlns:a16="http://schemas.microsoft.com/office/drawing/2014/main" id="{524E50B5-A667-F14B-9FAD-6E16892D2D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5" name="Rechthoek 112">
              <a:extLst>
                <a:ext uri="{FF2B5EF4-FFF2-40B4-BE49-F238E27FC236}">
                  <a16:creationId xmlns:a16="http://schemas.microsoft.com/office/drawing/2014/main" id="{1B5EAECF-73C7-83C8-5C44-3512C86FF02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6" name="Groep 109">
            <a:extLst>
              <a:ext uri="{FF2B5EF4-FFF2-40B4-BE49-F238E27FC236}">
                <a16:creationId xmlns:a16="http://schemas.microsoft.com/office/drawing/2014/main" id="{76D6395A-64D8-D942-A26A-C7E89A5B5ED4}"/>
              </a:ext>
            </a:extLst>
          </p:cNvPr>
          <p:cNvGrpSpPr/>
          <p:nvPr/>
        </p:nvGrpSpPr>
        <p:grpSpPr>
          <a:xfrm>
            <a:off x="3984519" y="1402942"/>
            <a:ext cx="3005187" cy="396000"/>
            <a:chOff x="722356" y="7729459"/>
            <a:chExt cx="6120268" cy="396000"/>
          </a:xfrm>
        </p:grpSpPr>
        <p:cxnSp>
          <p:nvCxnSpPr>
            <p:cNvPr id="77" name="Rechte verbindingslijn 110">
              <a:extLst>
                <a:ext uri="{FF2B5EF4-FFF2-40B4-BE49-F238E27FC236}">
                  <a16:creationId xmlns:a16="http://schemas.microsoft.com/office/drawing/2014/main" id="{414B48D6-AF7C-BE25-2D8E-0CDA42AB44F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8" name="Rechte verbindingslijn 111">
              <a:extLst>
                <a:ext uri="{FF2B5EF4-FFF2-40B4-BE49-F238E27FC236}">
                  <a16:creationId xmlns:a16="http://schemas.microsoft.com/office/drawing/2014/main" id="{B95A19B7-9C2E-C770-B498-F53397459F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9" name="Rechthoek 112">
              <a:extLst>
                <a:ext uri="{FF2B5EF4-FFF2-40B4-BE49-F238E27FC236}">
                  <a16:creationId xmlns:a16="http://schemas.microsoft.com/office/drawing/2014/main" id="{D28F2458-0C5E-9C34-B5A1-31AFE7936267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0F6532D9-1947-8BAF-D710-C3D9607B72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1640" y="4291219"/>
            <a:ext cx="2447925" cy="113347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F15568-9C4F-A8B7-0EFF-3066ABB9CE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3835" y="3457413"/>
            <a:ext cx="554589" cy="45375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CE547E5-76A0-6385-10DE-5365325A3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386" y="3477843"/>
            <a:ext cx="554589" cy="453755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7A818D4-EE48-5E0A-89FB-206D3873E5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6459" y="3463923"/>
            <a:ext cx="554589" cy="453755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B66B8337-24D8-C434-924A-D6A50899DA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9010" y="3484353"/>
            <a:ext cx="554589" cy="453755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3245714A-C5CD-ECE3-E54C-3104560AB0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3835" y="3836690"/>
            <a:ext cx="554589" cy="453755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73D84DFC-07A5-9AC3-9FD6-A95E000DDF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386" y="3857120"/>
            <a:ext cx="554589" cy="453755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A742A468-ED25-3A82-4E6A-97A62D5137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6459" y="3843200"/>
            <a:ext cx="554589" cy="453755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E7D9BC8F-2A0B-512D-D00F-594D008CAC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9010" y="3863630"/>
            <a:ext cx="554589" cy="453755"/>
          </a:xfrm>
          <a:prstGeom prst="rect">
            <a:avLst/>
          </a:prstGeom>
        </p:spPr>
      </p:pic>
      <p:sp>
        <p:nvSpPr>
          <p:cNvPr id="58" name="Afgeronde rechthoek 113">
            <a:extLst>
              <a:ext uri="{FF2B5EF4-FFF2-40B4-BE49-F238E27FC236}">
                <a16:creationId xmlns:a16="http://schemas.microsoft.com/office/drawing/2014/main" id="{8226F78B-CBAE-5AD9-98FA-D3C61DDDE81E}"/>
              </a:ext>
            </a:extLst>
          </p:cNvPr>
          <p:cNvSpPr/>
          <p:nvPr/>
        </p:nvSpPr>
        <p:spPr>
          <a:xfrm>
            <a:off x="1386117" y="8668705"/>
            <a:ext cx="420605" cy="33779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0" name="Ondertitel 2">
            <a:extLst>
              <a:ext uri="{FF2B5EF4-FFF2-40B4-BE49-F238E27FC236}">
                <a16:creationId xmlns:a16="http://schemas.microsoft.com/office/drawing/2014/main" id="{DDEEC134-BC93-E4E0-388A-E237651E6B57}"/>
              </a:ext>
            </a:extLst>
          </p:cNvPr>
          <p:cNvSpPr txBox="1">
            <a:spLocks/>
          </p:cNvSpPr>
          <p:nvPr/>
        </p:nvSpPr>
        <p:spPr>
          <a:xfrm>
            <a:off x="651594" y="5850903"/>
            <a:ext cx="6677352" cy="922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2. Marca amb una creu a on n’hi ha 7 </a:t>
            </a:r>
            <a:b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</a:b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(2 punts).</a:t>
            </a:r>
          </a:p>
        </p:txBody>
      </p:sp>
      <p:sp>
        <p:nvSpPr>
          <p:cNvPr id="71" name="Afgeronde rechthoek 113">
            <a:extLst>
              <a:ext uri="{FF2B5EF4-FFF2-40B4-BE49-F238E27FC236}">
                <a16:creationId xmlns:a16="http://schemas.microsoft.com/office/drawing/2014/main" id="{E6135D62-3ECF-FAD4-794F-84B66404C85B}"/>
              </a:ext>
            </a:extLst>
          </p:cNvPr>
          <p:cNvSpPr/>
          <p:nvPr/>
        </p:nvSpPr>
        <p:spPr>
          <a:xfrm>
            <a:off x="5897281" y="8592335"/>
            <a:ext cx="420605" cy="33779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1" name="Afgeronde rechthoek 113">
            <a:extLst>
              <a:ext uri="{FF2B5EF4-FFF2-40B4-BE49-F238E27FC236}">
                <a16:creationId xmlns:a16="http://schemas.microsoft.com/office/drawing/2014/main" id="{145252B4-CB3A-07C5-6555-250BF44660B3}"/>
              </a:ext>
            </a:extLst>
          </p:cNvPr>
          <p:cNvSpPr/>
          <p:nvPr/>
        </p:nvSpPr>
        <p:spPr>
          <a:xfrm>
            <a:off x="3603135" y="8600104"/>
            <a:ext cx="420605" cy="33779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3" name="Imagen 82">
            <a:extLst>
              <a:ext uri="{FF2B5EF4-FFF2-40B4-BE49-F238E27FC236}">
                <a16:creationId xmlns:a16="http://schemas.microsoft.com/office/drawing/2014/main" id="{BFDC6F4C-47FE-75F5-B199-7674598684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204" y="7368427"/>
            <a:ext cx="485775" cy="695325"/>
          </a:xfrm>
          <a:prstGeom prst="rect">
            <a:avLst/>
          </a:prstGeom>
        </p:spPr>
      </p:pic>
      <p:pic>
        <p:nvPicPr>
          <p:cNvPr id="84" name="Imagen 83">
            <a:extLst>
              <a:ext uri="{FF2B5EF4-FFF2-40B4-BE49-F238E27FC236}">
                <a16:creationId xmlns:a16="http://schemas.microsoft.com/office/drawing/2014/main" id="{4D7F558B-6D85-BE49-BF9C-93F809B160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0947" y="7386217"/>
            <a:ext cx="485775" cy="695325"/>
          </a:xfrm>
          <a:prstGeom prst="rect">
            <a:avLst/>
          </a:prstGeom>
        </p:spPr>
      </p:pic>
      <p:pic>
        <p:nvPicPr>
          <p:cNvPr id="85" name="Imagen 84">
            <a:extLst>
              <a:ext uri="{FF2B5EF4-FFF2-40B4-BE49-F238E27FC236}">
                <a16:creationId xmlns:a16="http://schemas.microsoft.com/office/drawing/2014/main" id="{5B9CC873-BD29-732E-F7AC-AE1D4DCDD9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5690" y="7386217"/>
            <a:ext cx="485775" cy="695325"/>
          </a:xfrm>
          <a:prstGeom prst="rect">
            <a:avLst/>
          </a:prstGeom>
        </p:spPr>
      </p:pic>
      <p:pic>
        <p:nvPicPr>
          <p:cNvPr id="86" name="Imagen 85">
            <a:extLst>
              <a:ext uri="{FF2B5EF4-FFF2-40B4-BE49-F238E27FC236}">
                <a16:creationId xmlns:a16="http://schemas.microsoft.com/office/drawing/2014/main" id="{11F57F2C-2DE4-DCF1-EA78-4598202D84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949" y="7903904"/>
            <a:ext cx="485775" cy="695325"/>
          </a:xfrm>
          <a:prstGeom prst="rect">
            <a:avLst/>
          </a:prstGeom>
        </p:spPr>
      </p:pic>
      <p:pic>
        <p:nvPicPr>
          <p:cNvPr id="87" name="Imagen 86">
            <a:extLst>
              <a:ext uri="{FF2B5EF4-FFF2-40B4-BE49-F238E27FC236}">
                <a16:creationId xmlns:a16="http://schemas.microsoft.com/office/drawing/2014/main" id="{9F462429-C77B-3192-F8B4-D868974FD8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2692" y="7921694"/>
            <a:ext cx="485775" cy="695325"/>
          </a:xfrm>
          <a:prstGeom prst="rect">
            <a:avLst/>
          </a:prstGeom>
        </p:spPr>
      </p:pic>
      <p:pic>
        <p:nvPicPr>
          <p:cNvPr id="88" name="Imagen 87">
            <a:extLst>
              <a:ext uri="{FF2B5EF4-FFF2-40B4-BE49-F238E27FC236}">
                <a16:creationId xmlns:a16="http://schemas.microsoft.com/office/drawing/2014/main" id="{26B8822D-43DF-0DF5-8388-57565893F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7435" y="7921694"/>
            <a:ext cx="485775" cy="695325"/>
          </a:xfrm>
          <a:prstGeom prst="rect">
            <a:avLst/>
          </a:prstGeom>
        </p:spPr>
      </p:pic>
      <p:pic>
        <p:nvPicPr>
          <p:cNvPr id="89" name="Imagen 88">
            <a:extLst>
              <a:ext uri="{FF2B5EF4-FFF2-40B4-BE49-F238E27FC236}">
                <a16:creationId xmlns:a16="http://schemas.microsoft.com/office/drawing/2014/main" id="{65F23326-0E57-65BF-FF8C-A03D393DA1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0839" y="7368427"/>
            <a:ext cx="533400" cy="590550"/>
          </a:xfrm>
          <a:prstGeom prst="rect">
            <a:avLst/>
          </a:prstGeom>
        </p:spPr>
      </p:pic>
      <p:pic>
        <p:nvPicPr>
          <p:cNvPr id="90" name="Imagen 89">
            <a:extLst>
              <a:ext uri="{FF2B5EF4-FFF2-40B4-BE49-F238E27FC236}">
                <a16:creationId xmlns:a16="http://schemas.microsoft.com/office/drawing/2014/main" id="{EC691757-E399-9C3E-7232-380F08AE69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726" y="7375053"/>
            <a:ext cx="533400" cy="590550"/>
          </a:xfrm>
          <a:prstGeom prst="rect">
            <a:avLst/>
          </a:prstGeom>
        </p:spPr>
      </p:pic>
      <p:pic>
        <p:nvPicPr>
          <p:cNvPr id="91" name="Imagen 90">
            <a:extLst>
              <a:ext uri="{FF2B5EF4-FFF2-40B4-BE49-F238E27FC236}">
                <a16:creationId xmlns:a16="http://schemas.microsoft.com/office/drawing/2014/main" id="{C5369B6E-953E-52CE-8708-1FFD63CF53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1083" y="7375053"/>
            <a:ext cx="533400" cy="590550"/>
          </a:xfrm>
          <a:prstGeom prst="rect">
            <a:avLst/>
          </a:prstGeom>
        </p:spPr>
      </p:pic>
      <p:pic>
        <p:nvPicPr>
          <p:cNvPr id="92" name="Imagen 91">
            <a:extLst>
              <a:ext uri="{FF2B5EF4-FFF2-40B4-BE49-F238E27FC236}">
                <a16:creationId xmlns:a16="http://schemas.microsoft.com/office/drawing/2014/main" id="{D75E8903-0EC9-7951-E5C1-FFB3ED9A66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2970" y="7381679"/>
            <a:ext cx="533400" cy="590550"/>
          </a:xfrm>
          <a:prstGeom prst="rect">
            <a:avLst/>
          </a:prstGeom>
        </p:spPr>
      </p:pic>
      <p:pic>
        <p:nvPicPr>
          <p:cNvPr id="93" name="Imagen 92">
            <a:extLst>
              <a:ext uri="{FF2B5EF4-FFF2-40B4-BE49-F238E27FC236}">
                <a16:creationId xmlns:a16="http://schemas.microsoft.com/office/drawing/2014/main" id="{7C4C54A3-8B7F-6492-2DE1-0BEC940A4F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5496" y="7880116"/>
            <a:ext cx="533400" cy="590550"/>
          </a:xfrm>
          <a:prstGeom prst="rect">
            <a:avLst/>
          </a:prstGeom>
        </p:spPr>
      </p:pic>
      <p:pic>
        <p:nvPicPr>
          <p:cNvPr id="94" name="Imagen 93">
            <a:extLst>
              <a:ext uri="{FF2B5EF4-FFF2-40B4-BE49-F238E27FC236}">
                <a16:creationId xmlns:a16="http://schemas.microsoft.com/office/drawing/2014/main" id="{BC82B748-F18E-FD32-6544-7ADEF9BFC4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7383" y="7886742"/>
            <a:ext cx="533400" cy="590550"/>
          </a:xfrm>
          <a:prstGeom prst="rect">
            <a:avLst/>
          </a:prstGeom>
        </p:spPr>
      </p:pic>
      <p:pic>
        <p:nvPicPr>
          <p:cNvPr id="95" name="Imagen 94">
            <a:extLst>
              <a:ext uri="{FF2B5EF4-FFF2-40B4-BE49-F238E27FC236}">
                <a16:creationId xmlns:a16="http://schemas.microsoft.com/office/drawing/2014/main" id="{98B0CE7A-9A7B-25F5-F383-0A1BACF46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5740" y="7886742"/>
            <a:ext cx="533400" cy="590550"/>
          </a:xfrm>
          <a:prstGeom prst="rect">
            <a:avLst/>
          </a:prstGeom>
        </p:spPr>
      </p:pic>
      <p:pic>
        <p:nvPicPr>
          <p:cNvPr id="96" name="Imagen 95">
            <a:extLst>
              <a:ext uri="{FF2B5EF4-FFF2-40B4-BE49-F238E27FC236}">
                <a16:creationId xmlns:a16="http://schemas.microsoft.com/office/drawing/2014/main" id="{6F144F54-157A-5AFC-F13A-780B66B37F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7627" y="7893368"/>
            <a:ext cx="533400" cy="590550"/>
          </a:xfrm>
          <a:prstGeom prst="rect">
            <a:avLst/>
          </a:prstGeom>
        </p:spPr>
      </p:pic>
      <p:pic>
        <p:nvPicPr>
          <p:cNvPr id="97" name="Imagen 96">
            <a:extLst>
              <a:ext uri="{FF2B5EF4-FFF2-40B4-BE49-F238E27FC236}">
                <a16:creationId xmlns:a16="http://schemas.microsoft.com/office/drawing/2014/main" id="{623D9F97-17D7-121F-2EE1-6EC6122E76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8656" y="6912595"/>
            <a:ext cx="485776" cy="777242"/>
          </a:xfrm>
          <a:prstGeom prst="rect">
            <a:avLst/>
          </a:prstGeom>
        </p:spPr>
      </p:pic>
      <p:pic>
        <p:nvPicPr>
          <p:cNvPr id="98" name="Imagen 97">
            <a:extLst>
              <a:ext uri="{FF2B5EF4-FFF2-40B4-BE49-F238E27FC236}">
                <a16:creationId xmlns:a16="http://schemas.microsoft.com/office/drawing/2014/main" id="{D2696B8D-958A-A69E-1383-BD13548D80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64111" y="6919221"/>
            <a:ext cx="485776" cy="777242"/>
          </a:xfrm>
          <a:prstGeom prst="rect">
            <a:avLst/>
          </a:prstGeom>
        </p:spPr>
      </p:pic>
      <p:pic>
        <p:nvPicPr>
          <p:cNvPr id="99" name="Imagen 98">
            <a:extLst>
              <a:ext uri="{FF2B5EF4-FFF2-40B4-BE49-F238E27FC236}">
                <a16:creationId xmlns:a16="http://schemas.microsoft.com/office/drawing/2014/main" id="{6BF6DBB7-F271-C952-D56C-A57BAB3F0C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6053" y="6906219"/>
            <a:ext cx="485776" cy="777242"/>
          </a:xfrm>
          <a:prstGeom prst="rect">
            <a:avLst/>
          </a:prstGeom>
        </p:spPr>
      </p:pic>
      <p:pic>
        <p:nvPicPr>
          <p:cNvPr id="100" name="Imagen 99">
            <a:extLst>
              <a:ext uri="{FF2B5EF4-FFF2-40B4-BE49-F238E27FC236}">
                <a16:creationId xmlns:a16="http://schemas.microsoft.com/office/drawing/2014/main" id="{CF535D9C-ECEB-9F5E-5DFC-FEC212784A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1508" y="6912845"/>
            <a:ext cx="485776" cy="777242"/>
          </a:xfrm>
          <a:prstGeom prst="rect">
            <a:avLst/>
          </a:prstGeom>
        </p:spPr>
      </p:pic>
      <p:pic>
        <p:nvPicPr>
          <p:cNvPr id="101" name="Imagen 100">
            <a:extLst>
              <a:ext uri="{FF2B5EF4-FFF2-40B4-BE49-F238E27FC236}">
                <a16:creationId xmlns:a16="http://schemas.microsoft.com/office/drawing/2014/main" id="{A5F3B1C3-043A-0BAF-D3B5-DDCC570E31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9968" y="7617033"/>
            <a:ext cx="485776" cy="777242"/>
          </a:xfrm>
          <a:prstGeom prst="rect">
            <a:avLst/>
          </a:prstGeom>
        </p:spPr>
      </p:pic>
      <p:pic>
        <p:nvPicPr>
          <p:cNvPr id="102" name="Imagen 101">
            <a:extLst>
              <a:ext uri="{FF2B5EF4-FFF2-40B4-BE49-F238E27FC236}">
                <a16:creationId xmlns:a16="http://schemas.microsoft.com/office/drawing/2014/main" id="{C3D1AB03-ABE0-60E5-19EB-E047DD7D0D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1910" y="7604031"/>
            <a:ext cx="485776" cy="777242"/>
          </a:xfrm>
          <a:prstGeom prst="rect">
            <a:avLst/>
          </a:prstGeom>
        </p:spPr>
      </p:pic>
      <p:pic>
        <p:nvPicPr>
          <p:cNvPr id="103" name="Imagen 102">
            <a:extLst>
              <a:ext uri="{FF2B5EF4-FFF2-40B4-BE49-F238E27FC236}">
                <a16:creationId xmlns:a16="http://schemas.microsoft.com/office/drawing/2014/main" id="{5FA3A95F-3CDF-C634-B099-8BB5DCA6CF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7365" y="7610657"/>
            <a:ext cx="485776" cy="77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fgeronde rechthoek 11">
            <a:extLst>
              <a:ext uri="{FF2B5EF4-FFF2-40B4-BE49-F238E27FC236}">
                <a16:creationId xmlns:a16="http://schemas.microsoft.com/office/drawing/2014/main" id="{D225AE03-B7E9-CE39-59AE-BA168C17FE60}"/>
              </a:ext>
            </a:extLst>
          </p:cNvPr>
          <p:cNvSpPr/>
          <p:nvPr/>
        </p:nvSpPr>
        <p:spPr>
          <a:xfrm>
            <a:off x="1777680" y="3780011"/>
            <a:ext cx="546428" cy="52322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2 1r. Pàgina 2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935DC758-5BE2-EB76-A4D8-70920DD22DF7}"/>
              </a:ext>
            </a:extLst>
          </p:cNvPr>
          <p:cNvSpPr txBox="1">
            <a:spLocks/>
          </p:cNvSpPr>
          <p:nvPr/>
        </p:nvSpPr>
        <p:spPr>
          <a:xfrm>
            <a:off x="543773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47" name="Groep 10">
            <a:extLst>
              <a:ext uri="{FF2B5EF4-FFF2-40B4-BE49-F238E27FC236}">
                <a16:creationId xmlns:a16="http://schemas.microsoft.com/office/drawing/2014/main" id="{F1D8ECC9-B39F-F988-21CD-250A458D8F5D}"/>
              </a:ext>
            </a:extLst>
          </p:cNvPr>
          <p:cNvGrpSpPr/>
          <p:nvPr/>
        </p:nvGrpSpPr>
        <p:grpSpPr>
          <a:xfrm>
            <a:off x="557158" y="949919"/>
            <a:ext cx="5082060" cy="473206"/>
            <a:chOff x="641945" y="949919"/>
            <a:chExt cx="5082060" cy="473206"/>
          </a:xfrm>
        </p:grpSpPr>
        <p:sp>
          <p:nvSpPr>
            <p:cNvPr id="49" name="Tekstvak 12">
              <a:extLst>
                <a:ext uri="{FF2B5EF4-FFF2-40B4-BE49-F238E27FC236}">
                  <a16:creationId xmlns:a16="http://schemas.microsoft.com/office/drawing/2014/main" id="{30519688-5CBA-814A-DD69-1657B7A1B2FF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53" name="Tekstvak 14">
              <a:extLst>
                <a:ext uri="{FF2B5EF4-FFF2-40B4-BE49-F238E27FC236}">
                  <a16:creationId xmlns:a16="http://schemas.microsoft.com/office/drawing/2014/main" id="{15D5EECA-2F31-0DBE-EDD8-9489452E1C8E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134" y="161591"/>
            <a:ext cx="638175" cy="1428750"/>
          </a:xfrm>
          <a:prstGeom prst="rect">
            <a:avLst/>
          </a:prstGeom>
        </p:spPr>
      </p:pic>
      <p:sp>
        <p:nvSpPr>
          <p:cNvPr id="54" name="Ondertitel 2">
            <a:extLst>
              <a:ext uri="{FF2B5EF4-FFF2-40B4-BE49-F238E27FC236}">
                <a16:creationId xmlns:a16="http://schemas.microsoft.com/office/drawing/2014/main" id="{4297BC4C-9908-8704-21DF-A24C280EDA7F}"/>
              </a:ext>
            </a:extLst>
          </p:cNvPr>
          <p:cNvSpPr txBox="1">
            <a:spLocks/>
          </p:cNvSpPr>
          <p:nvPr/>
        </p:nvSpPr>
        <p:spPr>
          <a:xfrm>
            <a:off x="566409" y="2214518"/>
            <a:ext cx="6364705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3. Escriu el nombre de banderoles que hi ha (2 punts).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8A35AAD-0ED2-04D1-0A61-944921C7D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6169" y="5985434"/>
            <a:ext cx="785812" cy="762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7E43E44-BC8B-C9AD-7958-7EA67877D9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6053" y="5984930"/>
            <a:ext cx="785812" cy="762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E3207FC-A4D0-3ABC-561A-14C11C777EF5}"/>
              </a:ext>
            </a:extLst>
          </p:cNvPr>
          <p:cNvSpPr txBox="1"/>
          <p:nvPr/>
        </p:nvSpPr>
        <p:spPr>
          <a:xfrm>
            <a:off x="4385467" y="5616327"/>
            <a:ext cx="779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més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48646CC-F43A-C093-2BAC-22C4D3DA7867}"/>
              </a:ext>
            </a:extLst>
          </p:cNvPr>
          <p:cNvSpPr txBox="1"/>
          <p:nvPr/>
        </p:nvSpPr>
        <p:spPr>
          <a:xfrm>
            <a:off x="2074275" y="5601788"/>
            <a:ext cx="1109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menys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67093A3-ED7E-C539-5316-350709BFA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3582" y="5982285"/>
            <a:ext cx="785812" cy="762000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C4C23621-B81D-3CDB-BB67-B52F3FC40A2D}"/>
              </a:ext>
            </a:extLst>
          </p:cNvPr>
          <p:cNvSpPr txBox="1"/>
          <p:nvPr/>
        </p:nvSpPr>
        <p:spPr>
          <a:xfrm>
            <a:off x="2750107" y="5178716"/>
            <a:ext cx="2004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7      4       9</a:t>
            </a:r>
          </a:p>
        </p:txBody>
      </p:sp>
      <p:grpSp>
        <p:nvGrpSpPr>
          <p:cNvPr id="28" name="Groep 109">
            <a:extLst>
              <a:ext uri="{FF2B5EF4-FFF2-40B4-BE49-F238E27FC236}">
                <a16:creationId xmlns:a16="http://schemas.microsoft.com/office/drawing/2014/main" id="{83CCC82A-1EFA-DFC3-0E1A-B3A32F5E8CF5}"/>
              </a:ext>
            </a:extLst>
          </p:cNvPr>
          <p:cNvGrpSpPr/>
          <p:nvPr/>
        </p:nvGrpSpPr>
        <p:grpSpPr>
          <a:xfrm>
            <a:off x="640321" y="1380594"/>
            <a:ext cx="3005187" cy="396000"/>
            <a:chOff x="722356" y="7729459"/>
            <a:chExt cx="6120268" cy="396000"/>
          </a:xfrm>
        </p:grpSpPr>
        <p:cxnSp>
          <p:nvCxnSpPr>
            <p:cNvPr id="29" name="Rechte verbindingslijn 110">
              <a:extLst>
                <a:ext uri="{FF2B5EF4-FFF2-40B4-BE49-F238E27FC236}">
                  <a16:creationId xmlns:a16="http://schemas.microsoft.com/office/drawing/2014/main" id="{2CBDB98E-0D89-339F-7C60-8BB07B396C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0" name="Rechte verbindingslijn 111">
              <a:extLst>
                <a:ext uri="{FF2B5EF4-FFF2-40B4-BE49-F238E27FC236}">
                  <a16:creationId xmlns:a16="http://schemas.microsoft.com/office/drawing/2014/main" id="{5772DFD7-439E-A5C9-0D1B-AC29A67D3B4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2" name="Rechthoek 112">
              <a:extLst>
                <a:ext uri="{FF2B5EF4-FFF2-40B4-BE49-F238E27FC236}">
                  <a16:creationId xmlns:a16="http://schemas.microsoft.com/office/drawing/2014/main" id="{E2A4264C-A030-CE14-B934-AD750AECA060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" name="Groep 109">
            <a:extLst>
              <a:ext uri="{FF2B5EF4-FFF2-40B4-BE49-F238E27FC236}">
                <a16:creationId xmlns:a16="http://schemas.microsoft.com/office/drawing/2014/main" id="{E0EEAA3C-B28E-0D3E-772E-8E65F8E815F2}"/>
              </a:ext>
            </a:extLst>
          </p:cNvPr>
          <p:cNvGrpSpPr/>
          <p:nvPr/>
        </p:nvGrpSpPr>
        <p:grpSpPr>
          <a:xfrm>
            <a:off x="3843765" y="1387843"/>
            <a:ext cx="3005187" cy="396000"/>
            <a:chOff x="722356" y="7729459"/>
            <a:chExt cx="6120268" cy="396000"/>
          </a:xfrm>
        </p:grpSpPr>
        <p:cxnSp>
          <p:nvCxnSpPr>
            <p:cNvPr id="34" name="Rechte verbindingslijn 110">
              <a:extLst>
                <a:ext uri="{FF2B5EF4-FFF2-40B4-BE49-F238E27FC236}">
                  <a16:creationId xmlns:a16="http://schemas.microsoft.com/office/drawing/2014/main" id="{476A44ED-88C5-A97A-72A4-AE617034854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5" name="Rechte verbindingslijn 111">
              <a:extLst>
                <a:ext uri="{FF2B5EF4-FFF2-40B4-BE49-F238E27FC236}">
                  <a16:creationId xmlns:a16="http://schemas.microsoft.com/office/drawing/2014/main" id="{CD1E7A25-3F9B-34AB-1B79-EB44DF85E71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6" name="Rechthoek 112">
              <a:extLst>
                <a:ext uri="{FF2B5EF4-FFF2-40B4-BE49-F238E27FC236}">
                  <a16:creationId xmlns:a16="http://schemas.microsoft.com/office/drawing/2014/main" id="{CB3AAE09-FCDC-05D8-0BA3-5C870FDBB47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0323EEA9-EF85-5119-3965-6D9C4C0027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5222" y="3050123"/>
            <a:ext cx="1695450" cy="59055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E4A61D-251A-084A-54F0-4CEE7FADA5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2819" y="3049927"/>
            <a:ext cx="1695450" cy="590550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06D3AD63-6DAA-BB97-C7A2-F26DB48896D4}"/>
              </a:ext>
            </a:extLst>
          </p:cNvPr>
          <p:cNvSpPr txBox="1"/>
          <p:nvPr/>
        </p:nvSpPr>
        <p:spPr>
          <a:xfrm>
            <a:off x="987809" y="3718693"/>
            <a:ext cx="6864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Hi ha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A880262B-7B86-8541-3B57-BBDC01C7BE73}"/>
              </a:ext>
            </a:extLst>
          </p:cNvPr>
          <p:cNvSpPr txBox="1"/>
          <p:nvPr/>
        </p:nvSpPr>
        <p:spPr>
          <a:xfrm>
            <a:off x="2451810" y="3760592"/>
            <a:ext cx="17379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banderoles.</a:t>
            </a:r>
          </a:p>
        </p:txBody>
      </p:sp>
      <p:sp>
        <p:nvSpPr>
          <p:cNvPr id="69" name="Ondertitel 2">
            <a:extLst>
              <a:ext uri="{FF2B5EF4-FFF2-40B4-BE49-F238E27FC236}">
                <a16:creationId xmlns:a16="http://schemas.microsoft.com/office/drawing/2014/main" id="{B2D6FCD7-607D-9463-C7ED-F2AAAFB0064C}"/>
              </a:ext>
            </a:extLst>
          </p:cNvPr>
          <p:cNvSpPr txBox="1">
            <a:spLocks/>
          </p:cNvSpPr>
          <p:nvPr/>
        </p:nvSpPr>
        <p:spPr>
          <a:xfrm>
            <a:off x="628560" y="4772502"/>
            <a:ext cx="6547685" cy="654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4. Ordena del més xicotet al més gran (2 punts).</a:t>
            </a:r>
          </a:p>
        </p:txBody>
      </p:sp>
      <p:sp>
        <p:nvSpPr>
          <p:cNvPr id="17" name="Ondertitel 2">
            <a:extLst>
              <a:ext uri="{FF2B5EF4-FFF2-40B4-BE49-F238E27FC236}">
                <a16:creationId xmlns:a16="http://schemas.microsoft.com/office/drawing/2014/main" id="{646893AF-9269-1367-8C22-0338CD8FF64D}"/>
              </a:ext>
            </a:extLst>
          </p:cNvPr>
          <p:cNvSpPr txBox="1">
            <a:spLocks/>
          </p:cNvSpPr>
          <p:nvPr/>
        </p:nvSpPr>
        <p:spPr>
          <a:xfrm>
            <a:off x="3624929" y="6728667"/>
            <a:ext cx="2657979" cy="676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defTabSz="755934">
              <a:lnSpc>
                <a:spcPct val="150000"/>
              </a:lnSpc>
              <a:spcBef>
                <a:spcPts val="827"/>
              </a:spcBef>
              <a:buFont typeface="Arial" panose="020B0604020202020204" pitchFamily="34" charset="0"/>
              <a:buNone/>
              <a:defRPr sz="1400" b="1">
                <a:solidFill>
                  <a:schemeClr val="accent2"/>
                </a:solidFill>
                <a:latin typeface="ABeZeh" pitchFamily="2" charset="0"/>
                <a:ea typeface="ABeZeh" pitchFamily="2" charset="0"/>
              </a:defRPr>
            </a:lvl1pPr>
            <a:lvl2pPr marL="377967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/>
            </a:lvl2pPr>
            <a:lvl3pPr marL="755934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/>
            </a:lvl3pPr>
            <a:lvl4pPr marL="1133902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4pPr>
            <a:lvl5pPr marL="1511869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5pPr>
            <a:lvl6pPr marL="1889836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6pPr>
            <a:lvl7pPr marL="2267803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7pPr>
            <a:lvl8pPr marL="2645771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8pPr>
            <a:lvl9pPr marL="3023738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9pPr>
          </a:lstStyle>
          <a:p>
            <a:endParaRPr lang="nl-NL" sz="2800" dirty="0">
              <a:latin typeface="Escolar1" panose="00000400000000000000" pitchFamily="2" charset="0"/>
            </a:endParaRPr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C0460BD2-E81C-98F7-096F-6E0550419804}"/>
              </a:ext>
            </a:extLst>
          </p:cNvPr>
          <p:cNvSpPr txBox="1">
            <a:spLocks/>
          </p:cNvSpPr>
          <p:nvPr/>
        </p:nvSpPr>
        <p:spPr>
          <a:xfrm>
            <a:off x="691628" y="7280492"/>
            <a:ext cx="6158196" cy="922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5. Escriu com es </a:t>
            </a:r>
            <a:r>
              <a:rPr lang="ca-ES" sz="2800" b="1" dirty="0" err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lligen</a:t>
            </a: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 les quantitats de globus (2 punts).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4CDC2C6C-D242-30B2-1B22-E6D0BD2484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604" y="8382383"/>
            <a:ext cx="402797" cy="311843"/>
          </a:xfrm>
          <a:prstGeom prst="rect">
            <a:avLst/>
          </a:prstGeom>
        </p:spPr>
      </p:pic>
      <p:pic>
        <p:nvPicPr>
          <p:cNvPr id="73" name="Imagen 72">
            <a:extLst>
              <a:ext uri="{FF2B5EF4-FFF2-40B4-BE49-F238E27FC236}">
                <a16:creationId xmlns:a16="http://schemas.microsoft.com/office/drawing/2014/main" id="{053A3AB2-7835-7E4A-BFF7-3C178EB497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3329" y="8352066"/>
            <a:ext cx="384422" cy="348156"/>
          </a:xfrm>
          <a:prstGeom prst="rect">
            <a:avLst/>
          </a:prstGeom>
        </p:spPr>
      </p:pic>
      <p:pic>
        <p:nvPicPr>
          <p:cNvPr id="78" name="Imagen 77">
            <a:extLst>
              <a:ext uri="{FF2B5EF4-FFF2-40B4-BE49-F238E27FC236}">
                <a16:creationId xmlns:a16="http://schemas.microsoft.com/office/drawing/2014/main" id="{136CC41B-DC23-FB21-802F-FC432882E4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1392" y="8345950"/>
            <a:ext cx="423987" cy="360389"/>
          </a:xfrm>
          <a:prstGeom prst="rect">
            <a:avLst/>
          </a:prstGeom>
        </p:spPr>
      </p:pic>
      <p:pic>
        <p:nvPicPr>
          <p:cNvPr id="80" name="Imagen 79">
            <a:extLst>
              <a:ext uri="{FF2B5EF4-FFF2-40B4-BE49-F238E27FC236}">
                <a16:creationId xmlns:a16="http://schemas.microsoft.com/office/drawing/2014/main" id="{E5CE5562-5D32-CC1A-B72D-14C463D1F4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8402" y="8389009"/>
            <a:ext cx="402797" cy="311843"/>
          </a:xfrm>
          <a:prstGeom prst="rect">
            <a:avLst/>
          </a:prstGeom>
        </p:spPr>
      </p:pic>
      <p:pic>
        <p:nvPicPr>
          <p:cNvPr id="81" name="Imagen 80">
            <a:extLst>
              <a:ext uri="{FF2B5EF4-FFF2-40B4-BE49-F238E27FC236}">
                <a16:creationId xmlns:a16="http://schemas.microsoft.com/office/drawing/2014/main" id="{6413C647-92CD-C9DA-1FE3-4D6349B86C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1478" y="8401049"/>
            <a:ext cx="402797" cy="311843"/>
          </a:xfrm>
          <a:prstGeom prst="rect">
            <a:avLst/>
          </a:prstGeom>
        </p:spPr>
      </p:pic>
      <p:pic>
        <p:nvPicPr>
          <p:cNvPr id="82" name="Imagen 81">
            <a:extLst>
              <a:ext uri="{FF2B5EF4-FFF2-40B4-BE49-F238E27FC236}">
                <a16:creationId xmlns:a16="http://schemas.microsoft.com/office/drawing/2014/main" id="{70331696-4A12-7436-37E4-0850E0BF4A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4897" y="8389009"/>
            <a:ext cx="402797" cy="311843"/>
          </a:xfrm>
          <a:prstGeom prst="rect">
            <a:avLst/>
          </a:prstGeom>
        </p:spPr>
      </p:pic>
      <p:pic>
        <p:nvPicPr>
          <p:cNvPr id="83" name="Imagen 82">
            <a:extLst>
              <a:ext uri="{FF2B5EF4-FFF2-40B4-BE49-F238E27FC236}">
                <a16:creationId xmlns:a16="http://schemas.microsoft.com/office/drawing/2014/main" id="{88ABDCCE-0D91-6C6E-006C-B278F15F23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3842" y="8657966"/>
            <a:ext cx="402797" cy="311843"/>
          </a:xfrm>
          <a:prstGeom prst="rect">
            <a:avLst/>
          </a:prstGeom>
        </p:spPr>
      </p:pic>
      <p:pic>
        <p:nvPicPr>
          <p:cNvPr id="84" name="Imagen 83">
            <a:extLst>
              <a:ext uri="{FF2B5EF4-FFF2-40B4-BE49-F238E27FC236}">
                <a16:creationId xmlns:a16="http://schemas.microsoft.com/office/drawing/2014/main" id="{0E2BD46C-FB49-05B7-FAF4-CC211C2205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8681" y="8694226"/>
            <a:ext cx="402797" cy="311843"/>
          </a:xfrm>
          <a:prstGeom prst="rect">
            <a:avLst/>
          </a:prstGeom>
        </p:spPr>
      </p:pic>
      <p:pic>
        <p:nvPicPr>
          <p:cNvPr id="85" name="Imagen 84">
            <a:extLst>
              <a:ext uri="{FF2B5EF4-FFF2-40B4-BE49-F238E27FC236}">
                <a16:creationId xmlns:a16="http://schemas.microsoft.com/office/drawing/2014/main" id="{15F95663-D97D-0162-57AE-44C266EB2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0959" y="8694226"/>
            <a:ext cx="402797" cy="311843"/>
          </a:xfrm>
          <a:prstGeom prst="rect">
            <a:avLst/>
          </a:prstGeom>
        </p:spPr>
      </p:pic>
      <p:pic>
        <p:nvPicPr>
          <p:cNvPr id="86" name="Imagen 85">
            <a:extLst>
              <a:ext uri="{FF2B5EF4-FFF2-40B4-BE49-F238E27FC236}">
                <a16:creationId xmlns:a16="http://schemas.microsoft.com/office/drawing/2014/main" id="{9EA15C35-0D54-A291-8462-6E8DFC5C0A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4468" y="8352503"/>
            <a:ext cx="423987" cy="360389"/>
          </a:xfrm>
          <a:prstGeom prst="rect">
            <a:avLst/>
          </a:prstGeom>
        </p:spPr>
      </p:pic>
      <p:pic>
        <p:nvPicPr>
          <p:cNvPr id="87" name="Imagen 86">
            <a:extLst>
              <a:ext uri="{FF2B5EF4-FFF2-40B4-BE49-F238E27FC236}">
                <a16:creationId xmlns:a16="http://schemas.microsoft.com/office/drawing/2014/main" id="{13BAD309-9840-334F-B5ED-22F7468586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8609" y="8364736"/>
            <a:ext cx="423987" cy="360389"/>
          </a:xfrm>
          <a:prstGeom prst="rect">
            <a:avLst/>
          </a:prstGeom>
        </p:spPr>
      </p:pic>
      <p:pic>
        <p:nvPicPr>
          <p:cNvPr id="88" name="Imagen 87">
            <a:extLst>
              <a:ext uri="{FF2B5EF4-FFF2-40B4-BE49-F238E27FC236}">
                <a16:creationId xmlns:a16="http://schemas.microsoft.com/office/drawing/2014/main" id="{6B58C91E-227D-0153-2484-82D9BCDD2F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1685" y="8371289"/>
            <a:ext cx="423987" cy="360389"/>
          </a:xfrm>
          <a:prstGeom prst="rect">
            <a:avLst/>
          </a:prstGeom>
        </p:spPr>
      </p:pic>
      <p:pic>
        <p:nvPicPr>
          <p:cNvPr id="89" name="Imagen 88">
            <a:extLst>
              <a:ext uri="{FF2B5EF4-FFF2-40B4-BE49-F238E27FC236}">
                <a16:creationId xmlns:a16="http://schemas.microsoft.com/office/drawing/2014/main" id="{BFD11453-9A81-D3F1-E7B9-CFFEB234A6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2808" y="8712892"/>
            <a:ext cx="423987" cy="360389"/>
          </a:xfrm>
          <a:prstGeom prst="rect">
            <a:avLst/>
          </a:prstGeom>
        </p:spPr>
      </p:pic>
      <p:pic>
        <p:nvPicPr>
          <p:cNvPr id="90" name="Imagen 89">
            <a:extLst>
              <a:ext uri="{FF2B5EF4-FFF2-40B4-BE49-F238E27FC236}">
                <a16:creationId xmlns:a16="http://schemas.microsoft.com/office/drawing/2014/main" id="{EFA801B3-85C9-66E5-D0D4-EA81214E4E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5884" y="8719445"/>
            <a:ext cx="423987" cy="360389"/>
          </a:xfrm>
          <a:prstGeom prst="rect">
            <a:avLst/>
          </a:prstGeom>
        </p:spPr>
      </p:pic>
      <p:pic>
        <p:nvPicPr>
          <p:cNvPr id="91" name="Imagen 90">
            <a:extLst>
              <a:ext uri="{FF2B5EF4-FFF2-40B4-BE49-F238E27FC236}">
                <a16:creationId xmlns:a16="http://schemas.microsoft.com/office/drawing/2014/main" id="{5005E276-7202-54B0-B9DB-EBDFAA5015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0025" y="8731678"/>
            <a:ext cx="423987" cy="360389"/>
          </a:xfrm>
          <a:prstGeom prst="rect">
            <a:avLst/>
          </a:prstGeom>
        </p:spPr>
      </p:pic>
      <p:pic>
        <p:nvPicPr>
          <p:cNvPr id="92" name="Imagen 91">
            <a:extLst>
              <a:ext uri="{FF2B5EF4-FFF2-40B4-BE49-F238E27FC236}">
                <a16:creationId xmlns:a16="http://schemas.microsoft.com/office/drawing/2014/main" id="{04B74028-3E90-1484-8890-350F5D2DA1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1480" y="8700852"/>
            <a:ext cx="423987" cy="360389"/>
          </a:xfrm>
          <a:prstGeom prst="rect">
            <a:avLst/>
          </a:prstGeom>
        </p:spPr>
      </p:pic>
      <p:pic>
        <p:nvPicPr>
          <p:cNvPr id="93" name="Imagen 92">
            <a:extLst>
              <a:ext uri="{FF2B5EF4-FFF2-40B4-BE49-F238E27FC236}">
                <a16:creationId xmlns:a16="http://schemas.microsoft.com/office/drawing/2014/main" id="{86770E86-F26B-BB13-984F-168ACED8FF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1258" y="8332524"/>
            <a:ext cx="384422" cy="348156"/>
          </a:xfrm>
          <a:prstGeom prst="rect">
            <a:avLst/>
          </a:prstGeom>
        </p:spPr>
      </p:pic>
      <p:pic>
        <p:nvPicPr>
          <p:cNvPr id="94" name="Imagen 93">
            <a:extLst>
              <a:ext uri="{FF2B5EF4-FFF2-40B4-BE49-F238E27FC236}">
                <a16:creationId xmlns:a16="http://schemas.microsoft.com/office/drawing/2014/main" id="{C630B2FA-0DB2-DF08-58F9-CBD221546E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518" y="8714866"/>
            <a:ext cx="384422" cy="348156"/>
          </a:xfrm>
          <a:prstGeom prst="rect">
            <a:avLst/>
          </a:prstGeom>
        </p:spPr>
      </p:pic>
      <p:pic>
        <p:nvPicPr>
          <p:cNvPr id="95" name="Imagen 94">
            <a:extLst>
              <a:ext uri="{FF2B5EF4-FFF2-40B4-BE49-F238E27FC236}">
                <a16:creationId xmlns:a16="http://schemas.microsoft.com/office/drawing/2014/main" id="{7533D07F-869E-AFC5-DA41-E8FCBE2B0C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1447" y="8695324"/>
            <a:ext cx="384422" cy="348156"/>
          </a:xfrm>
          <a:prstGeom prst="rect">
            <a:avLst/>
          </a:prstGeom>
        </p:spPr>
      </p:pic>
      <p:pic>
        <p:nvPicPr>
          <p:cNvPr id="96" name="Imagen 95">
            <a:extLst>
              <a:ext uri="{FF2B5EF4-FFF2-40B4-BE49-F238E27FC236}">
                <a16:creationId xmlns:a16="http://schemas.microsoft.com/office/drawing/2014/main" id="{06B33AEC-EA6A-5842-F2DF-EC58DC4BF7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8806" y="8330388"/>
            <a:ext cx="384422" cy="348156"/>
          </a:xfrm>
          <a:prstGeom prst="rect">
            <a:avLst/>
          </a:prstGeom>
        </p:spPr>
      </p:pic>
      <p:pic>
        <p:nvPicPr>
          <p:cNvPr id="97" name="Imagen 96">
            <a:extLst>
              <a:ext uri="{FF2B5EF4-FFF2-40B4-BE49-F238E27FC236}">
                <a16:creationId xmlns:a16="http://schemas.microsoft.com/office/drawing/2014/main" id="{849182B5-2E15-562E-73E9-09340A615F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6735" y="8310846"/>
            <a:ext cx="384422" cy="348156"/>
          </a:xfrm>
          <a:prstGeom prst="rect">
            <a:avLst/>
          </a:prstGeom>
        </p:spPr>
      </p:pic>
      <p:pic>
        <p:nvPicPr>
          <p:cNvPr id="98" name="Imagen 97">
            <a:extLst>
              <a:ext uri="{FF2B5EF4-FFF2-40B4-BE49-F238E27FC236}">
                <a16:creationId xmlns:a16="http://schemas.microsoft.com/office/drawing/2014/main" id="{D8841DEE-651E-7CAE-08BF-25DF31622F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8995" y="8693188"/>
            <a:ext cx="384422" cy="348156"/>
          </a:xfrm>
          <a:prstGeom prst="rect">
            <a:avLst/>
          </a:prstGeom>
        </p:spPr>
      </p:pic>
      <p:pic>
        <p:nvPicPr>
          <p:cNvPr id="99" name="Imagen 98">
            <a:extLst>
              <a:ext uri="{FF2B5EF4-FFF2-40B4-BE49-F238E27FC236}">
                <a16:creationId xmlns:a16="http://schemas.microsoft.com/office/drawing/2014/main" id="{55482B59-6AF9-C732-C038-2A96175C76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6924" y="8673646"/>
            <a:ext cx="384422" cy="348156"/>
          </a:xfrm>
          <a:prstGeom prst="rect">
            <a:avLst/>
          </a:prstGeom>
        </p:spPr>
      </p:pic>
      <p:pic>
        <p:nvPicPr>
          <p:cNvPr id="100" name="Imagen 99">
            <a:extLst>
              <a:ext uri="{FF2B5EF4-FFF2-40B4-BE49-F238E27FC236}">
                <a16:creationId xmlns:a16="http://schemas.microsoft.com/office/drawing/2014/main" id="{FB45148F-5CE1-2813-62D2-7E41C8AEF0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9854" y="8301258"/>
            <a:ext cx="384422" cy="348156"/>
          </a:xfrm>
          <a:prstGeom prst="rect">
            <a:avLst/>
          </a:prstGeom>
        </p:spPr>
      </p:pic>
      <p:pic>
        <p:nvPicPr>
          <p:cNvPr id="101" name="Imagen 100">
            <a:extLst>
              <a:ext uri="{FF2B5EF4-FFF2-40B4-BE49-F238E27FC236}">
                <a16:creationId xmlns:a16="http://schemas.microsoft.com/office/drawing/2014/main" id="{97D2F715-17DD-8204-2F22-98BB7A8D8D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0043" y="8664058"/>
            <a:ext cx="384422" cy="348156"/>
          </a:xfrm>
          <a:prstGeom prst="rect">
            <a:avLst/>
          </a:prstGeom>
        </p:spPr>
      </p:pic>
      <p:grpSp>
        <p:nvGrpSpPr>
          <p:cNvPr id="103" name="Groep 109">
            <a:extLst>
              <a:ext uri="{FF2B5EF4-FFF2-40B4-BE49-F238E27FC236}">
                <a16:creationId xmlns:a16="http://schemas.microsoft.com/office/drawing/2014/main" id="{BA3B81DC-B431-26CF-8A3D-C76058563A7A}"/>
              </a:ext>
            </a:extLst>
          </p:cNvPr>
          <p:cNvGrpSpPr/>
          <p:nvPr/>
        </p:nvGrpSpPr>
        <p:grpSpPr>
          <a:xfrm>
            <a:off x="2785358" y="9275687"/>
            <a:ext cx="1800279" cy="396000"/>
            <a:chOff x="722356" y="7729459"/>
            <a:chExt cx="6120268" cy="396000"/>
          </a:xfrm>
        </p:grpSpPr>
        <p:cxnSp>
          <p:nvCxnSpPr>
            <p:cNvPr id="104" name="Rechte verbindingslijn 110">
              <a:extLst>
                <a:ext uri="{FF2B5EF4-FFF2-40B4-BE49-F238E27FC236}">
                  <a16:creationId xmlns:a16="http://schemas.microsoft.com/office/drawing/2014/main" id="{0D2517AA-60EC-030B-031A-C26D65169449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05" name="Rechte verbindingslijn 111">
              <a:extLst>
                <a:ext uri="{FF2B5EF4-FFF2-40B4-BE49-F238E27FC236}">
                  <a16:creationId xmlns:a16="http://schemas.microsoft.com/office/drawing/2014/main" id="{57235343-12AA-CBDA-ED84-42E7680AA0CF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06" name="Rechthoek 112">
              <a:extLst>
                <a:ext uri="{FF2B5EF4-FFF2-40B4-BE49-F238E27FC236}">
                  <a16:creationId xmlns:a16="http://schemas.microsoft.com/office/drawing/2014/main" id="{C78B21DD-48DC-1290-064B-CF0735B7FFD9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8" name="Groep 109">
            <a:extLst>
              <a:ext uri="{FF2B5EF4-FFF2-40B4-BE49-F238E27FC236}">
                <a16:creationId xmlns:a16="http://schemas.microsoft.com/office/drawing/2014/main" id="{BC1522AA-BAC3-1DA2-D57F-6A4B4E687E31}"/>
              </a:ext>
            </a:extLst>
          </p:cNvPr>
          <p:cNvGrpSpPr/>
          <p:nvPr/>
        </p:nvGrpSpPr>
        <p:grpSpPr>
          <a:xfrm>
            <a:off x="829596" y="9269946"/>
            <a:ext cx="1800279" cy="396000"/>
            <a:chOff x="722356" y="7729459"/>
            <a:chExt cx="6120268" cy="396000"/>
          </a:xfrm>
        </p:grpSpPr>
        <p:cxnSp>
          <p:nvCxnSpPr>
            <p:cNvPr id="109" name="Rechte verbindingslijn 110">
              <a:extLst>
                <a:ext uri="{FF2B5EF4-FFF2-40B4-BE49-F238E27FC236}">
                  <a16:creationId xmlns:a16="http://schemas.microsoft.com/office/drawing/2014/main" id="{DD6D2C38-D6D3-84EA-451F-EBFF08817CB3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10" name="Rechte verbindingslijn 111">
              <a:extLst>
                <a:ext uri="{FF2B5EF4-FFF2-40B4-BE49-F238E27FC236}">
                  <a16:creationId xmlns:a16="http://schemas.microsoft.com/office/drawing/2014/main" id="{35066E28-4752-1F10-4701-DB7FE28C5B5D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11" name="Rechthoek 112">
              <a:extLst>
                <a:ext uri="{FF2B5EF4-FFF2-40B4-BE49-F238E27FC236}">
                  <a16:creationId xmlns:a16="http://schemas.microsoft.com/office/drawing/2014/main" id="{5F8DAF3A-1FAC-E8C4-DD22-BF671AF5A1E9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4" name="Groep 109">
            <a:extLst>
              <a:ext uri="{FF2B5EF4-FFF2-40B4-BE49-F238E27FC236}">
                <a16:creationId xmlns:a16="http://schemas.microsoft.com/office/drawing/2014/main" id="{6479C5B3-5ADE-AF53-7E94-94C052D4BE41}"/>
              </a:ext>
            </a:extLst>
          </p:cNvPr>
          <p:cNvGrpSpPr/>
          <p:nvPr/>
        </p:nvGrpSpPr>
        <p:grpSpPr>
          <a:xfrm>
            <a:off x="4741041" y="9283406"/>
            <a:ext cx="1800279" cy="396000"/>
            <a:chOff x="722356" y="7729459"/>
            <a:chExt cx="6120268" cy="396000"/>
          </a:xfrm>
        </p:grpSpPr>
        <p:cxnSp>
          <p:nvCxnSpPr>
            <p:cNvPr id="115" name="Rechte verbindingslijn 110">
              <a:extLst>
                <a:ext uri="{FF2B5EF4-FFF2-40B4-BE49-F238E27FC236}">
                  <a16:creationId xmlns:a16="http://schemas.microsoft.com/office/drawing/2014/main" id="{33DAF4A2-D9B0-F551-CE6B-55FFF39E9FE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16" name="Rechte verbindingslijn 111">
              <a:extLst>
                <a:ext uri="{FF2B5EF4-FFF2-40B4-BE49-F238E27FC236}">
                  <a16:creationId xmlns:a16="http://schemas.microsoft.com/office/drawing/2014/main" id="{88B52E01-76C2-E4C6-7EAA-A9419F0BBFD1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17" name="Rechthoek 112">
              <a:extLst>
                <a:ext uri="{FF2B5EF4-FFF2-40B4-BE49-F238E27FC236}">
                  <a16:creationId xmlns:a16="http://schemas.microsoft.com/office/drawing/2014/main" id="{1BF6E99E-2566-14F0-A8F7-3DD15E56BD53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D7DE2AE-EAE7-4F0D-AA23-073C3CC3C9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2889</TotalTime>
  <Words>113</Words>
  <Application>Microsoft Office PowerPoint</Application>
  <PresentationFormat>Personalizado</PresentationFormat>
  <Paragraphs>18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Escolar1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73</cp:revision>
  <dcterms:created xsi:type="dcterms:W3CDTF">2022-01-03T10:00:59Z</dcterms:created>
  <dcterms:modified xsi:type="dcterms:W3CDTF">2024-12-04T07:26:49Z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