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72" r:id="rId4"/>
  </p:sldMasterIdLst>
  <p:notesMasterIdLst>
    <p:notesMasterId r:id="rId7"/>
  </p:notesMasterIdLst>
  <p:sldIdLst>
    <p:sldId id="258" r:id="rId5"/>
    <p:sldId id="286" r:id="rId6"/>
  </p:sldIdLst>
  <p:sldSz cx="7559675" cy="1069181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367" userDrawn="1">
          <p15:clr>
            <a:srgbClr val="A4A3A4"/>
          </p15:clr>
        </p15:guide>
        <p15:guide id="2" pos="2381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Ofèlia" initials="Ofe" lastIdx="7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33CC"/>
    <a:srgbClr val="009ED0"/>
    <a:srgbClr val="F9FDFF"/>
    <a:srgbClr val="333333"/>
    <a:srgbClr val="F7F7F9"/>
    <a:srgbClr val="C72330"/>
    <a:srgbClr val="7BBC42"/>
    <a:srgbClr val="F6CF18"/>
    <a:srgbClr val="C2C2C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EBB1309B-52AD-430B-B1DD-9BA56C1C5378}" v="98" dt="2022-02-09T10:15:36.776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ijl, gemiddeld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Geen stijl, geen raster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7808"/>
    <p:restoredTop sz="97680"/>
  </p:normalViewPr>
  <p:slideViewPr>
    <p:cSldViewPr snapToGrid="0" snapToObjects="1">
      <p:cViewPr varScale="1">
        <p:scale>
          <a:sx n="67" d="100"/>
          <a:sy n="67" d="100"/>
        </p:scale>
        <p:origin x="2694" y="72"/>
      </p:cViewPr>
      <p:guideLst>
        <p:guide orient="horz" pos="3367"/>
        <p:guide pos="2381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commentAuthors" Target="commentAuthors.xml"/><Relationship Id="rId13" Type="http://schemas.microsoft.com/office/2015/10/relationships/revisionInfo" Target="revisionInfo.xml"/><Relationship Id="rId3" Type="http://schemas.openxmlformats.org/officeDocument/2006/relationships/customXml" Target="../customXml/item3.xml"/><Relationship Id="rId7" Type="http://schemas.openxmlformats.org/officeDocument/2006/relationships/notesMaster" Target="notesMasters/notesMaster1.xml"/><Relationship Id="rId12" Type="http://schemas.openxmlformats.org/officeDocument/2006/relationships/tableStyles" Target="tableStyle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theme" Target="theme/theme1.xml"/><Relationship Id="rId5" Type="http://schemas.openxmlformats.org/officeDocument/2006/relationships/slide" Target="slides/slide1.xml"/><Relationship Id="rId10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D20F350-44FC-8B4C-A96A-C63C644D9E27}" type="datetimeFigureOut">
              <a:rPr lang="nl-NL" smtClean="0"/>
              <a:pPr/>
              <a:t>4-12-2024</a:t>
            </a:fld>
            <a:endParaRPr lang="nl-NL"/>
          </a:p>
        </p:txBody>
      </p:sp>
      <p:sp>
        <p:nvSpPr>
          <p:cNvPr id="4" name="Tijdelijke aanduiding voor dia-afbeelding 3"/>
          <p:cNvSpPr>
            <a:spLocks noGrp="1" noRot="1" noChangeAspect="1"/>
          </p:cNvSpPr>
          <p:nvPr>
            <p:ph type="sldImg" idx="2"/>
          </p:nvPr>
        </p:nvSpPr>
        <p:spPr>
          <a:xfrm>
            <a:off x="2338388" y="1143000"/>
            <a:ext cx="218122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l-NL"/>
          </a:p>
        </p:txBody>
      </p:sp>
      <p:sp>
        <p:nvSpPr>
          <p:cNvPr id="5" name="Tijdelijke aanduiding voor notiti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9068DE-2FA9-7D49-AC8D-32EC28D7D985}" type="slidenum">
              <a:rPr lang="nl-NL" smtClean="0"/>
              <a:pPr/>
              <a:t>‹Nº›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31969080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66976" y="1749795"/>
            <a:ext cx="6425724" cy="3722335"/>
          </a:xfrm>
        </p:spPr>
        <p:txBody>
          <a:bodyPr anchor="b"/>
          <a:lstStyle>
            <a:lvl1pPr algn="ctr">
              <a:defRPr sz="4960"/>
            </a:lvl1pPr>
          </a:lstStyle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44960" y="5615678"/>
            <a:ext cx="5669756" cy="2581379"/>
          </a:xfrm>
        </p:spPr>
        <p:txBody>
          <a:bodyPr/>
          <a:lstStyle>
            <a:lvl1pPr marL="0" indent="0" algn="ctr">
              <a:buNone/>
              <a:defRPr sz="1984"/>
            </a:lvl1pPr>
            <a:lvl2pPr marL="377967" indent="0" algn="ctr">
              <a:buNone/>
              <a:defRPr sz="1653"/>
            </a:lvl2pPr>
            <a:lvl3pPr marL="755934" indent="0" algn="ctr">
              <a:buNone/>
              <a:defRPr sz="1488"/>
            </a:lvl3pPr>
            <a:lvl4pPr marL="1133902" indent="0" algn="ctr">
              <a:buNone/>
              <a:defRPr sz="1323"/>
            </a:lvl4pPr>
            <a:lvl5pPr marL="1511869" indent="0" algn="ctr">
              <a:buNone/>
              <a:defRPr sz="1323"/>
            </a:lvl5pPr>
            <a:lvl6pPr marL="1889836" indent="0" algn="ctr">
              <a:buNone/>
              <a:defRPr sz="1323"/>
            </a:lvl6pPr>
            <a:lvl7pPr marL="2267803" indent="0" algn="ctr">
              <a:buNone/>
              <a:defRPr sz="1323"/>
            </a:lvl7pPr>
            <a:lvl8pPr marL="2645771" indent="0" algn="ctr">
              <a:buNone/>
              <a:defRPr sz="1323"/>
            </a:lvl8pPr>
            <a:lvl9pPr marL="3023738" indent="0" algn="ctr">
              <a:buNone/>
              <a:defRPr sz="1323"/>
            </a:lvl9pPr>
          </a:lstStyle>
          <a:p>
            <a:r>
              <a:rPr lang="nl-NL"/>
              <a:t>Klikken om de ondertitelstijl van het model te bewerken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D91036-D827-AA48-A80A-F8064A33AEBE}" type="datetimeFigureOut">
              <a:rPr lang="nl-NL" smtClean="0"/>
              <a:pPr/>
              <a:t>4-12-2024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727771-4EE1-6A49-B8D3-41479B705F44}" type="slidenum">
              <a:rPr lang="nl-NL" smtClean="0"/>
              <a:pPr/>
              <a:t>‹Nº›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22954436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D91036-D827-AA48-A80A-F8064A33AEBE}" type="datetimeFigureOut">
              <a:rPr lang="nl-NL" smtClean="0"/>
              <a:pPr/>
              <a:t>4-12-2024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727771-4EE1-6A49-B8D3-41479B705F44}" type="slidenum">
              <a:rPr lang="nl-NL" smtClean="0"/>
              <a:pPr/>
              <a:t>‹Nº›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16355003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5791" y="2665532"/>
            <a:ext cx="6520220" cy="4447496"/>
          </a:xfrm>
        </p:spPr>
        <p:txBody>
          <a:bodyPr anchor="b"/>
          <a:lstStyle>
            <a:lvl1pPr>
              <a:defRPr sz="4960"/>
            </a:lvl1pPr>
          </a:lstStyle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5791" y="7155103"/>
            <a:ext cx="6520220" cy="2338833"/>
          </a:xfrm>
        </p:spPr>
        <p:txBody>
          <a:bodyPr/>
          <a:lstStyle>
            <a:lvl1pPr marL="0" indent="0">
              <a:buNone/>
              <a:defRPr sz="1984">
                <a:solidFill>
                  <a:schemeClr val="tx1"/>
                </a:solidFill>
              </a:defRPr>
            </a:lvl1pPr>
            <a:lvl2pPr marL="377967" indent="0">
              <a:buNone/>
              <a:defRPr sz="1653">
                <a:solidFill>
                  <a:schemeClr val="tx1">
                    <a:tint val="75000"/>
                  </a:schemeClr>
                </a:solidFill>
              </a:defRPr>
            </a:lvl2pPr>
            <a:lvl3pPr marL="755934" indent="0">
              <a:buNone/>
              <a:defRPr sz="1488">
                <a:solidFill>
                  <a:schemeClr val="tx1">
                    <a:tint val="75000"/>
                  </a:schemeClr>
                </a:solidFill>
              </a:defRPr>
            </a:lvl3pPr>
            <a:lvl4pPr marL="1133902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4pPr>
            <a:lvl5pPr marL="1511869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5pPr>
            <a:lvl6pPr marL="1889836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6pPr>
            <a:lvl7pPr marL="2267803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7pPr>
            <a:lvl8pPr marL="2645771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8pPr>
            <a:lvl9pPr marL="3023738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D91036-D827-AA48-A80A-F8064A33AEBE}" type="datetimeFigureOut">
              <a:rPr lang="nl-NL" smtClean="0"/>
              <a:pPr/>
              <a:t>4-12-2024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727771-4EE1-6A49-B8D3-41479B705F44}" type="slidenum">
              <a:rPr lang="nl-NL" smtClean="0"/>
              <a:pPr/>
              <a:t>‹Nº›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31483484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19728" y="2846200"/>
            <a:ext cx="3212862" cy="6783857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27085" y="2846200"/>
            <a:ext cx="3212862" cy="6783857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D91036-D827-AA48-A80A-F8064A33AEBE}" type="datetimeFigureOut">
              <a:rPr lang="nl-NL" smtClean="0"/>
              <a:pPr/>
              <a:t>4-12-2024</a:t>
            </a:fld>
            <a:endParaRPr lang="nl-N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727771-4EE1-6A49-B8D3-41479B705F44}" type="slidenum">
              <a:rPr lang="nl-NL" smtClean="0"/>
              <a:pPr/>
              <a:t>‹Nº›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55280480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712" y="569242"/>
            <a:ext cx="6520220" cy="2066590"/>
          </a:xfrm>
        </p:spPr>
        <p:txBody>
          <a:bodyPr/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20713" y="2620980"/>
            <a:ext cx="3198096" cy="1284502"/>
          </a:xfrm>
        </p:spPr>
        <p:txBody>
          <a:bodyPr anchor="b"/>
          <a:lstStyle>
            <a:lvl1pPr marL="0" indent="0">
              <a:buNone/>
              <a:defRPr sz="1984" b="1"/>
            </a:lvl1pPr>
            <a:lvl2pPr marL="377967" indent="0">
              <a:buNone/>
              <a:defRPr sz="1653" b="1"/>
            </a:lvl2pPr>
            <a:lvl3pPr marL="755934" indent="0">
              <a:buNone/>
              <a:defRPr sz="1488" b="1"/>
            </a:lvl3pPr>
            <a:lvl4pPr marL="1133902" indent="0">
              <a:buNone/>
              <a:defRPr sz="1323" b="1"/>
            </a:lvl4pPr>
            <a:lvl5pPr marL="1511869" indent="0">
              <a:buNone/>
              <a:defRPr sz="1323" b="1"/>
            </a:lvl5pPr>
            <a:lvl6pPr marL="1889836" indent="0">
              <a:buNone/>
              <a:defRPr sz="1323" b="1"/>
            </a:lvl6pPr>
            <a:lvl7pPr marL="2267803" indent="0">
              <a:buNone/>
              <a:defRPr sz="1323" b="1"/>
            </a:lvl7pPr>
            <a:lvl8pPr marL="2645771" indent="0">
              <a:buNone/>
              <a:defRPr sz="1323" b="1"/>
            </a:lvl8pPr>
            <a:lvl9pPr marL="3023738" indent="0">
              <a:buNone/>
              <a:defRPr sz="1323" b="1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20713" y="3905482"/>
            <a:ext cx="3198096" cy="5744375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27086" y="2620980"/>
            <a:ext cx="3213847" cy="1284502"/>
          </a:xfrm>
        </p:spPr>
        <p:txBody>
          <a:bodyPr anchor="b"/>
          <a:lstStyle>
            <a:lvl1pPr marL="0" indent="0">
              <a:buNone/>
              <a:defRPr sz="1984" b="1"/>
            </a:lvl1pPr>
            <a:lvl2pPr marL="377967" indent="0">
              <a:buNone/>
              <a:defRPr sz="1653" b="1"/>
            </a:lvl2pPr>
            <a:lvl3pPr marL="755934" indent="0">
              <a:buNone/>
              <a:defRPr sz="1488" b="1"/>
            </a:lvl3pPr>
            <a:lvl4pPr marL="1133902" indent="0">
              <a:buNone/>
              <a:defRPr sz="1323" b="1"/>
            </a:lvl4pPr>
            <a:lvl5pPr marL="1511869" indent="0">
              <a:buNone/>
              <a:defRPr sz="1323" b="1"/>
            </a:lvl5pPr>
            <a:lvl6pPr marL="1889836" indent="0">
              <a:buNone/>
              <a:defRPr sz="1323" b="1"/>
            </a:lvl6pPr>
            <a:lvl7pPr marL="2267803" indent="0">
              <a:buNone/>
              <a:defRPr sz="1323" b="1"/>
            </a:lvl7pPr>
            <a:lvl8pPr marL="2645771" indent="0">
              <a:buNone/>
              <a:defRPr sz="1323" b="1"/>
            </a:lvl8pPr>
            <a:lvl9pPr marL="3023738" indent="0">
              <a:buNone/>
              <a:defRPr sz="1323" b="1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827086" y="3905482"/>
            <a:ext cx="3213847" cy="5744375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D91036-D827-AA48-A80A-F8064A33AEBE}" type="datetimeFigureOut">
              <a:rPr lang="nl-NL" smtClean="0"/>
              <a:pPr/>
              <a:t>4-12-2024</a:t>
            </a:fld>
            <a:endParaRPr lang="nl-NL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727771-4EE1-6A49-B8D3-41479B705F44}" type="slidenum">
              <a:rPr lang="nl-NL" smtClean="0"/>
              <a:pPr/>
              <a:t>‹Nº›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57504700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D91036-D827-AA48-A80A-F8064A33AEBE}" type="datetimeFigureOut">
              <a:rPr lang="nl-NL" smtClean="0"/>
              <a:pPr/>
              <a:t>4-12-2024</a:t>
            </a:fld>
            <a:endParaRPr lang="nl-NL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727771-4EE1-6A49-B8D3-41479B705F44}" type="slidenum">
              <a:rPr lang="nl-NL" smtClean="0"/>
              <a:pPr/>
              <a:t>‹Nº›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26172146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D91036-D827-AA48-A80A-F8064A33AEBE}" type="datetimeFigureOut">
              <a:rPr lang="nl-NL" smtClean="0"/>
              <a:pPr/>
              <a:t>4-12-2024</a:t>
            </a:fld>
            <a:endParaRPr lang="nl-NL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727771-4EE1-6A49-B8D3-41479B705F44}" type="slidenum">
              <a:rPr lang="nl-NL" smtClean="0"/>
              <a:pPr/>
              <a:t>‹Nº›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16599647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712" y="712788"/>
            <a:ext cx="2438192" cy="2494756"/>
          </a:xfrm>
        </p:spPr>
        <p:txBody>
          <a:bodyPr anchor="b"/>
          <a:lstStyle>
            <a:lvl1pPr>
              <a:defRPr sz="2645"/>
            </a:lvl1pPr>
          </a:lstStyle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13847" y="1539425"/>
            <a:ext cx="3827085" cy="7598117"/>
          </a:xfrm>
        </p:spPr>
        <p:txBody>
          <a:bodyPr/>
          <a:lstStyle>
            <a:lvl1pPr>
              <a:defRPr sz="2645"/>
            </a:lvl1pPr>
            <a:lvl2pPr>
              <a:defRPr sz="2315"/>
            </a:lvl2pPr>
            <a:lvl3pPr>
              <a:defRPr sz="1984"/>
            </a:lvl3pPr>
            <a:lvl4pPr>
              <a:defRPr sz="1653"/>
            </a:lvl4pPr>
            <a:lvl5pPr>
              <a:defRPr sz="1653"/>
            </a:lvl5pPr>
            <a:lvl6pPr>
              <a:defRPr sz="1653"/>
            </a:lvl6pPr>
            <a:lvl7pPr>
              <a:defRPr sz="1653"/>
            </a:lvl7pPr>
            <a:lvl8pPr>
              <a:defRPr sz="1653"/>
            </a:lvl8pPr>
            <a:lvl9pPr>
              <a:defRPr sz="1653"/>
            </a:lvl9pPr>
          </a:lstStyle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20712" y="3207544"/>
            <a:ext cx="2438192" cy="5942372"/>
          </a:xfrm>
        </p:spPr>
        <p:txBody>
          <a:bodyPr/>
          <a:lstStyle>
            <a:lvl1pPr marL="0" indent="0">
              <a:buNone/>
              <a:defRPr sz="1323"/>
            </a:lvl1pPr>
            <a:lvl2pPr marL="377967" indent="0">
              <a:buNone/>
              <a:defRPr sz="1157"/>
            </a:lvl2pPr>
            <a:lvl3pPr marL="755934" indent="0">
              <a:buNone/>
              <a:defRPr sz="992"/>
            </a:lvl3pPr>
            <a:lvl4pPr marL="1133902" indent="0">
              <a:buNone/>
              <a:defRPr sz="827"/>
            </a:lvl4pPr>
            <a:lvl5pPr marL="1511869" indent="0">
              <a:buNone/>
              <a:defRPr sz="827"/>
            </a:lvl5pPr>
            <a:lvl6pPr marL="1889836" indent="0">
              <a:buNone/>
              <a:defRPr sz="827"/>
            </a:lvl6pPr>
            <a:lvl7pPr marL="2267803" indent="0">
              <a:buNone/>
              <a:defRPr sz="827"/>
            </a:lvl7pPr>
            <a:lvl8pPr marL="2645771" indent="0">
              <a:buNone/>
              <a:defRPr sz="827"/>
            </a:lvl8pPr>
            <a:lvl9pPr marL="3023738" indent="0">
              <a:buNone/>
              <a:defRPr sz="827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D91036-D827-AA48-A80A-F8064A33AEBE}" type="datetimeFigureOut">
              <a:rPr lang="nl-NL" smtClean="0"/>
              <a:pPr/>
              <a:t>4-12-2024</a:t>
            </a:fld>
            <a:endParaRPr lang="nl-N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727771-4EE1-6A49-B8D3-41479B705F44}" type="slidenum">
              <a:rPr lang="nl-NL" smtClean="0"/>
              <a:pPr/>
              <a:t>‹Nº›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8191940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712" y="712788"/>
            <a:ext cx="2438192" cy="2494756"/>
          </a:xfrm>
        </p:spPr>
        <p:txBody>
          <a:bodyPr anchor="b"/>
          <a:lstStyle>
            <a:lvl1pPr>
              <a:defRPr sz="2645"/>
            </a:lvl1pPr>
          </a:lstStyle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213847" y="1539425"/>
            <a:ext cx="3827085" cy="7598117"/>
          </a:xfrm>
        </p:spPr>
        <p:txBody>
          <a:bodyPr anchor="t"/>
          <a:lstStyle>
            <a:lvl1pPr marL="0" indent="0">
              <a:buNone/>
              <a:defRPr sz="2645"/>
            </a:lvl1pPr>
            <a:lvl2pPr marL="377967" indent="0">
              <a:buNone/>
              <a:defRPr sz="2315"/>
            </a:lvl2pPr>
            <a:lvl3pPr marL="755934" indent="0">
              <a:buNone/>
              <a:defRPr sz="1984"/>
            </a:lvl3pPr>
            <a:lvl4pPr marL="1133902" indent="0">
              <a:buNone/>
              <a:defRPr sz="1653"/>
            </a:lvl4pPr>
            <a:lvl5pPr marL="1511869" indent="0">
              <a:buNone/>
              <a:defRPr sz="1653"/>
            </a:lvl5pPr>
            <a:lvl6pPr marL="1889836" indent="0">
              <a:buNone/>
              <a:defRPr sz="1653"/>
            </a:lvl6pPr>
            <a:lvl7pPr marL="2267803" indent="0">
              <a:buNone/>
              <a:defRPr sz="1653"/>
            </a:lvl7pPr>
            <a:lvl8pPr marL="2645771" indent="0">
              <a:buNone/>
              <a:defRPr sz="1653"/>
            </a:lvl8pPr>
            <a:lvl9pPr marL="3023738" indent="0">
              <a:buNone/>
              <a:defRPr sz="1653"/>
            </a:lvl9pPr>
          </a:lstStyle>
          <a:p>
            <a:r>
              <a:rPr lang="nl-NL"/>
              <a:t>Klik op het pictogram als u een afbeelding wilt toevoegen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20712" y="3207544"/>
            <a:ext cx="2438192" cy="5942372"/>
          </a:xfrm>
        </p:spPr>
        <p:txBody>
          <a:bodyPr/>
          <a:lstStyle>
            <a:lvl1pPr marL="0" indent="0">
              <a:buNone/>
              <a:defRPr sz="1323"/>
            </a:lvl1pPr>
            <a:lvl2pPr marL="377967" indent="0">
              <a:buNone/>
              <a:defRPr sz="1157"/>
            </a:lvl2pPr>
            <a:lvl3pPr marL="755934" indent="0">
              <a:buNone/>
              <a:defRPr sz="992"/>
            </a:lvl3pPr>
            <a:lvl4pPr marL="1133902" indent="0">
              <a:buNone/>
              <a:defRPr sz="827"/>
            </a:lvl4pPr>
            <a:lvl5pPr marL="1511869" indent="0">
              <a:buNone/>
              <a:defRPr sz="827"/>
            </a:lvl5pPr>
            <a:lvl6pPr marL="1889836" indent="0">
              <a:buNone/>
              <a:defRPr sz="827"/>
            </a:lvl6pPr>
            <a:lvl7pPr marL="2267803" indent="0">
              <a:buNone/>
              <a:defRPr sz="827"/>
            </a:lvl7pPr>
            <a:lvl8pPr marL="2645771" indent="0">
              <a:buNone/>
              <a:defRPr sz="827"/>
            </a:lvl8pPr>
            <a:lvl9pPr marL="3023738" indent="0">
              <a:buNone/>
              <a:defRPr sz="827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D91036-D827-AA48-A80A-F8064A33AEBE}" type="datetimeFigureOut">
              <a:rPr lang="nl-NL" smtClean="0"/>
              <a:pPr/>
              <a:t>4-12-2024</a:t>
            </a:fld>
            <a:endParaRPr lang="nl-N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727771-4EE1-6A49-B8D3-41479B705F44}" type="slidenum">
              <a:rPr lang="nl-NL" smtClean="0"/>
              <a:pPr/>
              <a:t>‹Nº›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6155261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D91036-D827-AA48-A80A-F8064A33AEBE}" type="datetimeFigureOut">
              <a:rPr lang="nl-NL" smtClean="0"/>
              <a:pPr/>
              <a:t>4-12-2024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727771-4EE1-6A49-B8D3-41479B705F44}" type="slidenum">
              <a:rPr lang="nl-NL" smtClean="0"/>
              <a:pPr/>
              <a:t>‹Nº›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8011430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409893" y="569240"/>
            <a:ext cx="1630055" cy="9060817"/>
          </a:xfrm>
        </p:spPr>
        <p:txBody>
          <a:bodyPr vert="eaVert"/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19728" y="569240"/>
            <a:ext cx="4795669" cy="9060817"/>
          </a:xfrm>
        </p:spPr>
        <p:txBody>
          <a:bodyPr vert="eaVert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D91036-D827-AA48-A80A-F8064A33AEBE}" type="datetimeFigureOut">
              <a:rPr lang="nl-NL" smtClean="0"/>
              <a:pPr/>
              <a:t>4-12-2024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727771-4EE1-6A49-B8D3-41479B705F44}" type="slidenum">
              <a:rPr lang="nl-NL" smtClean="0"/>
              <a:pPr/>
              <a:t>‹Nº›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84347044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19728" y="569242"/>
            <a:ext cx="6520220" cy="206659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9728" y="2846200"/>
            <a:ext cx="6520220" cy="678385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19728" y="9909729"/>
            <a:ext cx="1700927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9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2D91036-D827-AA48-A80A-F8064A33AEBE}" type="datetimeFigureOut">
              <a:rPr lang="nl-NL" smtClean="0"/>
              <a:pPr/>
              <a:t>4-12-2024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04143" y="9909729"/>
            <a:ext cx="2551390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9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339020" y="9909729"/>
            <a:ext cx="1700927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9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1727771-4EE1-6A49-B8D3-41479B705F44}" type="slidenum">
              <a:rPr lang="nl-NL" smtClean="0"/>
              <a:pPr/>
              <a:t>‹Nº›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4732623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755934" rtl="0" eaLnBrk="1" latinLnBrk="0" hangingPunct="1">
        <a:lnSpc>
          <a:spcPct val="90000"/>
        </a:lnSpc>
        <a:spcBef>
          <a:spcPct val="0"/>
        </a:spcBef>
        <a:buNone/>
        <a:defRPr sz="3637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88984" indent="-188984" algn="l" defTabSz="755934" rtl="0" eaLnBrk="1" latinLnBrk="0" hangingPunct="1">
        <a:lnSpc>
          <a:spcPct val="90000"/>
        </a:lnSpc>
        <a:spcBef>
          <a:spcPts val="827"/>
        </a:spcBef>
        <a:buFont typeface="Arial" panose="020B0604020202020204" pitchFamily="34" charset="0"/>
        <a:buChar char="•"/>
        <a:defRPr sz="2315" kern="1200">
          <a:solidFill>
            <a:schemeClr val="tx1"/>
          </a:solidFill>
          <a:latin typeface="+mn-lt"/>
          <a:ea typeface="+mn-ea"/>
          <a:cs typeface="+mn-cs"/>
        </a:defRPr>
      </a:lvl1pPr>
      <a:lvl2pPr marL="566951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2pPr>
      <a:lvl3pPr marL="944918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653" kern="1200">
          <a:solidFill>
            <a:schemeClr val="tx1"/>
          </a:solidFill>
          <a:latin typeface="+mn-lt"/>
          <a:ea typeface="+mn-ea"/>
          <a:cs typeface="+mn-cs"/>
        </a:defRPr>
      </a:lvl3pPr>
      <a:lvl4pPr marL="1322885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4pPr>
      <a:lvl5pPr marL="1700853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5pPr>
      <a:lvl6pPr marL="2078820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6pPr>
      <a:lvl7pPr marL="2456787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7pPr>
      <a:lvl8pPr marL="2834754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8pPr>
      <a:lvl9pPr marL="3212722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1pPr>
      <a:lvl2pPr marL="377967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2pPr>
      <a:lvl3pPr marL="755934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3pPr>
      <a:lvl4pPr marL="1133902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4pPr>
      <a:lvl5pPr marL="1511869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5pPr>
      <a:lvl6pPr marL="1889836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6pPr>
      <a:lvl7pPr marL="2267803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7pPr>
      <a:lvl8pPr marL="2645771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8pPr>
      <a:lvl9pPr marL="3023738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11.png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hthoek 17">
            <a:extLst>
              <a:ext uri="{FF2B5EF4-FFF2-40B4-BE49-F238E27FC236}">
                <a16:creationId xmlns:a16="http://schemas.microsoft.com/office/drawing/2014/main" id="{9E780340-43FD-A644-8CB7-C402BAEBD479}"/>
              </a:ext>
            </a:extLst>
          </p:cNvPr>
          <p:cNvSpPr/>
          <p:nvPr/>
        </p:nvSpPr>
        <p:spPr>
          <a:xfrm>
            <a:off x="-1" y="9971813"/>
            <a:ext cx="7559675" cy="720000"/>
          </a:xfrm>
          <a:prstGeom prst="rect">
            <a:avLst/>
          </a:prstGeom>
          <a:solidFill>
            <a:srgbClr val="009ED0">
              <a:alpha val="1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sp>
        <p:nvSpPr>
          <p:cNvPr id="3" name="Ondertitel 2">
            <a:extLst>
              <a:ext uri="{FF2B5EF4-FFF2-40B4-BE49-F238E27FC236}">
                <a16:creationId xmlns:a16="http://schemas.microsoft.com/office/drawing/2014/main" id="{12E876F0-2B13-244F-9D5B-F3D8A9587D0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28560" y="10110748"/>
            <a:ext cx="5669756" cy="302984"/>
          </a:xfrm>
        </p:spPr>
        <p:txBody>
          <a:bodyPr>
            <a:noAutofit/>
          </a:bodyPr>
          <a:lstStyle/>
          <a:p>
            <a:pPr algn="l"/>
            <a:r>
              <a:rPr lang="ca-ES" sz="1800">
                <a:solidFill>
                  <a:srgbClr val="C2C2C2"/>
                </a:solidFill>
                <a:latin typeface="Escolar1" panose="00000400000000000000" pitchFamily="2" charset="0"/>
                <a:ea typeface="ABeZeh" pitchFamily="2" charset="0"/>
              </a:rPr>
              <a:t>Mètode Snappet. Prova 3 1r. Pàgina 1 de 2.</a:t>
            </a:r>
          </a:p>
          <a:p>
            <a:endParaRPr lang="nl-NL" sz="1800" dirty="0">
              <a:latin typeface="Escolar1" panose="00000400000000000000" pitchFamily="2" charset="0"/>
              <a:ea typeface="ABeZeh" pitchFamily="2" charset="0"/>
            </a:endParaRPr>
          </a:p>
        </p:txBody>
      </p:sp>
      <p:pic>
        <p:nvPicPr>
          <p:cNvPr id="6" name="Afbeelding 5">
            <a:extLst>
              <a:ext uri="{FF2B5EF4-FFF2-40B4-BE49-F238E27FC236}">
                <a16:creationId xmlns:a16="http://schemas.microsoft.com/office/drawing/2014/main" id="{BA60057A-157B-224C-A3B6-CC58E9E0104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21802" y="10104122"/>
            <a:ext cx="804656" cy="227691"/>
          </a:xfrm>
          <a:prstGeom prst="rect">
            <a:avLst/>
          </a:prstGeom>
        </p:spPr>
      </p:pic>
      <p:sp>
        <p:nvSpPr>
          <p:cNvPr id="9" name="Ondertitel 2">
            <a:extLst>
              <a:ext uri="{FF2B5EF4-FFF2-40B4-BE49-F238E27FC236}">
                <a16:creationId xmlns:a16="http://schemas.microsoft.com/office/drawing/2014/main" id="{CF55B64B-946E-E84E-961A-030457A34687}"/>
              </a:ext>
            </a:extLst>
          </p:cNvPr>
          <p:cNvSpPr txBox="1">
            <a:spLocks/>
          </p:cNvSpPr>
          <p:nvPr/>
        </p:nvSpPr>
        <p:spPr>
          <a:xfrm>
            <a:off x="628560" y="638262"/>
            <a:ext cx="4082588" cy="41261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ca-ES" sz="3600" b="1">
                <a:solidFill>
                  <a:srgbClr val="009ED0"/>
                </a:solidFill>
                <a:latin typeface="Escolar1" panose="00000400000000000000" pitchFamily="2" charset="0"/>
                <a:ea typeface="ABeZeh" pitchFamily="2" charset="0"/>
              </a:rPr>
              <a:t>Prova</a:t>
            </a:r>
          </a:p>
          <a:p>
            <a:endParaRPr lang="nl-NL" sz="2400" dirty="0">
              <a:latin typeface="ABeZeh" pitchFamily="2" charset="0"/>
              <a:ea typeface="ABeZeh" pitchFamily="2" charset="0"/>
            </a:endParaRPr>
          </a:p>
        </p:txBody>
      </p:sp>
      <p:grpSp>
        <p:nvGrpSpPr>
          <p:cNvPr id="11" name="Groep 10">
            <a:extLst>
              <a:ext uri="{FF2B5EF4-FFF2-40B4-BE49-F238E27FC236}">
                <a16:creationId xmlns:a16="http://schemas.microsoft.com/office/drawing/2014/main" id="{64C3E184-0974-D94E-BD81-CF89DD890739}"/>
              </a:ext>
            </a:extLst>
          </p:cNvPr>
          <p:cNvGrpSpPr/>
          <p:nvPr/>
        </p:nvGrpSpPr>
        <p:grpSpPr>
          <a:xfrm>
            <a:off x="641945" y="949919"/>
            <a:ext cx="5082060" cy="473206"/>
            <a:chOff x="641945" y="949919"/>
            <a:chExt cx="5082060" cy="473206"/>
          </a:xfrm>
        </p:grpSpPr>
        <p:sp>
          <p:nvSpPr>
            <p:cNvPr id="13" name="Tekstvak 12">
              <a:extLst>
                <a:ext uri="{FF2B5EF4-FFF2-40B4-BE49-F238E27FC236}">
                  <a16:creationId xmlns:a16="http://schemas.microsoft.com/office/drawing/2014/main" id="{60FEB7B9-D31E-A84B-831B-DFE2081B4DB8}"/>
                </a:ext>
              </a:extLst>
            </p:cNvPr>
            <p:cNvSpPr txBox="1"/>
            <p:nvPr/>
          </p:nvSpPr>
          <p:spPr>
            <a:xfrm>
              <a:off x="641945" y="949919"/>
              <a:ext cx="2003104" cy="473206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ca-ES" b="1">
                  <a:solidFill>
                    <a:srgbClr val="333333"/>
                  </a:solidFill>
                  <a:latin typeface="Escolar1" panose="00000400000000000000" pitchFamily="2" charset="0"/>
                  <a:ea typeface="ABeZeh" pitchFamily="2" charset="0"/>
                </a:rPr>
                <a:t>Nom i cognoms</a:t>
              </a:r>
            </a:p>
          </p:txBody>
        </p:sp>
        <p:sp>
          <p:nvSpPr>
            <p:cNvPr id="15" name="Tekstvak 14">
              <a:extLst>
                <a:ext uri="{FF2B5EF4-FFF2-40B4-BE49-F238E27FC236}">
                  <a16:creationId xmlns:a16="http://schemas.microsoft.com/office/drawing/2014/main" id="{668D864B-9413-A64A-A454-2204550D54A6}"/>
                </a:ext>
              </a:extLst>
            </p:cNvPr>
            <p:cNvSpPr txBox="1"/>
            <p:nvPr/>
          </p:nvSpPr>
          <p:spPr>
            <a:xfrm>
              <a:off x="3900820" y="949919"/>
              <a:ext cx="1823185" cy="473206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ca-ES" b="1">
                  <a:solidFill>
                    <a:srgbClr val="333333"/>
                  </a:solidFill>
                  <a:latin typeface="Escolar1" panose="00000400000000000000" pitchFamily="2" charset="0"/>
                  <a:ea typeface="ABeZeh" pitchFamily="2" charset="0"/>
                </a:rPr>
                <a:t>Data</a:t>
              </a:r>
            </a:p>
          </p:txBody>
        </p:sp>
      </p:grpSp>
      <p:pic>
        <p:nvPicPr>
          <p:cNvPr id="7" name="Imagen 6">
            <a:extLst>
              <a:ext uri="{FF2B5EF4-FFF2-40B4-BE49-F238E27FC236}">
                <a16:creationId xmlns:a16="http://schemas.microsoft.com/office/drawing/2014/main" id="{AE016339-B99C-4EB1-B6E6-0BCA781D085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90771" y="106532"/>
            <a:ext cx="638175" cy="1428750"/>
          </a:xfrm>
          <a:prstGeom prst="rect">
            <a:avLst/>
          </a:prstGeom>
        </p:spPr>
      </p:pic>
      <p:grpSp>
        <p:nvGrpSpPr>
          <p:cNvPr id="72" name="Groep 109">
            <a:extLst>
              <a:ext uri="{FF2B5EF4-FFF2-40B4-BE49-F238E27FC236}">
                <a16:creationId xmlns:a16="http://schemas.microsoft.com/office/drawing/2014/main" id="{2A44479F-5B6C-68D8-E35B-2A2536A703C4}"/>
              </a:ext>
            </a:extLst>
          </p:cNvPr>
          <p:cNvGrpSpPr/>
          <p:nvPr/>
        </p:nvGrpSpPr>
        <p:grpSpPr>
          <a:xfrm>
            <a:off x="781075" y="1395693"/>
            <a:ext cx="3005187" cy="396000"/>
            <a:chOff x="722356" y="7729459"/>
            <a:chExt cx="6120268" cy="396000"/>
          </a:xfrm>
        </p:grpSpPr>
        <p:cxnSp>
          <p:nvCxnSpPr>
            <p:cNvPr id="73" name="Rechte verbindingslijn 110">
              <a:extLst>
                <a:ext uri="{FF2B5EF4-FFF2-40B4-BE49-F238E27FC236}">
                  <a16:creationId xmlns:a16="http://schemas.microsoft.com/office/drawing/2014/main" id="{82EA3AA6-FD24-76C5-7470-8FB92BBF7E78}"/>
                </a:ext>
              </a:extLst>
            </p:cNvPr>
            <p:cNvCxnSpPr>
              <a:cxnSpLocks/>
            </p:cNvCxnSpPr>
            <p:nvPr/>
          </p:nvCxnSpPr>
          <p:spPr>
            <a:xfrm>
              <a:off x="722356" y="7860381"/>
              <a:ext cx="6120000" cy="0"/>
            </a:xfrm>
            <a:prstGeom prst="line">
              <a:avLst/>
            </a:prstGeom>
            <a:noFill/>
            <a:ln w="12700" cap="rnd" cmpd="sng" algn="ctr">
              <a:solidFill>
                <a:srgbClr val="009ED0"/>
              </a:solidFill>
              <a:prstDash val="solid"/>
              <a:miter lim="800000"/>
            </a:ln>
            <a:effectLst/>
          </p:spPr>
        </p:cxnSp>
        <p:cxnSp>
          <p:nvCxnSpPr>
            <p:cNvPr id="74" name="Rechte verbindingslijn 111">
              <a:extLst>
                <a:ext uri="{FF2B5EF4-FFF2-40B4-BE49-F238E27FC236}">
                  <a16:creationId xmlns:a16="http://schemas.microsoft.com/office/drawing/2014/main" id="{524E50B5-A667-F14B-9FAD-6E16892D2D82}"/>
                </a:ext>
              </a:extLst>
            </p:cNvPr>
            <p:cNvCxnSpPr>
              <a:cxnSpLocks/>
            </p:cNvCxnSpPr>
            <p:nvPr/>
          </p:nvCxnSpPr>
          <p:spPr>
            <a:xfrm>
              <a:off x="722356" y="7986381"/>
              <a:ext cx="6120000" cy="0"/>
            </a:xfrm>
            <a:prstGeom prst="line">
              <a:avLst/>
            </a:prstGeom>
            <a:noFill/>
            <a:ln w="12700" cap="rnd" cmpd="sng" algn="ctr">
              <a:solidFill>
                <a:srgbClr val="009ED0"/>
              </a:solidFill>
              <a:prstDash val="solid"/>
              <a:miter lim="800000"/>
            </a:ln>
            <a:effectLst/>
          </p:spPr>
        </p:cxnSp>
        <p:sp>
          <p:nvSpPr>
            <p:cNvPr id="75" name="Rechthoek 112">
              <a:extLst>
                <a:ext uri="{FF2B5EF4-FFF2-40B4-BE49-F238E27FC236}">
                  <a16:creationId xmlns:a16="http://schemas.microsoft.com/office/drawing/2014/main" id="{1B5EAECF-73C7-83C8-5C44-3512C86FF02D}"/>
                </a:ext>
              </a:extLst>
            </p:cNvPr>
            <p:cNvSpPr/>
            <p:nvPr/>
          </p:nvSpPr>
          <p:spPr>
            <a:xfrm>
              <a:off x="722624" y="7729459"/>
              <a:ext cx="6120000" cy="396000"/>
            </a:xfrm>
            <a:prstGeom prst="rect">
              <a:avLst/>
            </a:prstGeom>
            <a:noFill/>
            <a:ln w="12700" cap="flat" cmpd="sng" algn="ctr">
              <a:solidFill>
                <a:srgbClr val="C2C2C2"/>
              </a:solidFill>
              <a:prstDash val="solid"/>
              <a:miter lim="800000"/>
            </a:ln>
            <a:effectLst/>
          </p:spPr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ES_tradnl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76" name="Groep 109">
            <a:extLst>
              <a:ext uri="{FF2B5EF4-FFF2-40B4-BE49-F238E27FC236}">
                <a16:creationId xmlns:a16="http://schemas.microsoft.com/office/drawing/2014/main" id="{76D6395A-64D8-D942-A26A-C7E89A5B5ED4}"/>
              </a:ext>
            </a:extLst>
          </p:cNvPr>
          <p:cNvGrpSpPr/>
          <p:nvPr/>
        </p:nvGrpSpPr>
        <p:grpSpPr>
          <a:xfrm>
            <a:off x="3984519" y="1402942"/>
            <a:ext cx="3005187" cy="396000"/>
            <a:chOff x="722356" y="7729459"/>
            <a:chExt cx="6120268" cy="396000"/>
          </a:xfrm>
        </p:grpSpPr>
        <p:cxnSp>
          <p:nvCxnSpPr>
            <p:cNvPr id="77" name="Rechte verbindingslijn 110">
              <a:extLst>
                <a:ext uri="{FF2B5EF4-FFF2-40B4-BE49-F238E27FC236}">
                  <a16:creationId xmlns:a16="http://schemas.microsoft.com/office/drawing/2014/main" id="{414B48D6-AF7C-BE25-2D8E-0CDA42AB44F6}"/>
                </a:ext>
              </a:extLst>
            </p:cNvPr>
            <p:cNvCxnSpPr>
              <a:cxnSpLocks/>
            </p:cNvCxnSpPr>
            <p:nvPr/>
          </p:nvCxnSpPr>
          <p:spPr>
            <a:xfrm>
              <a:off x="722356" y="7860381"/>
              <a:ext cx="6120000" cy="0"/>
            </a:xfrm>
            <a:prstGeom prst="line">
              <a:avLst/>
            </a:prstGeom>
            <a:noFill/>
            <a:ln w="12700" cap="rnd" cmpd="sng" algn="ctr">
              <a:solidFill>
                <a:srgbClr val="009ED0"/>
              </a:solidFill>
              <a:prstDash val="solid"/>
              <a:miter lim="800000"/>
            </a:ln>
            <a:effectLst/>
          </p:spPr>
        </p:cxnSp>
        <p:cxnSp>
          <p:nvCxnSpPr>
            <p:cNvPr id="78" name="Rechte verbindingslijn 111">
              <a:extLst>
                <a:ext uri="{FF2B5EF4-FFF2-40B4-BE49-F238E27FC236}">
                  <a16:creationId xmlns:a16="http://schemas.microsoft.com/office/drawing/2014/main" id="{B95A19B7-9C2E-C770-B498-F53397459F82}"/>
                </a:ext>
              </a:extLst>
            </p:cNvPr>
            <p:cNvCxnSpPr>
              <a:cxnSpLocks/>
            </p:cNvCxnSpPr>
            <p:nvPr/>
          </p:nvCxnSpPr>
          <p:spPr>
            <a:xfrm>
              <a:off x="722356" y="7986381"/>
              <a:ext cx="6120000" cy="0"/>
            </a:xfrm>
            <a:prstGeom prst="line">
              <a:avLst/>
            </a:prstGeom>
            <a:noFill/>
            <a:ln w="12700" cap="rnd" cmpd="sng" algn="ctr">
              <a:solidFill>
                <a:srgbClr val="009ED0"/>
              </a:solidFill>
              <a:prstDash val="solid"/>
              <a:miter lim="800000"/>
            </a:ln>
            <a:effectLst/>
          </p:spPr>
        </p:cxnSp>
        <p:sp>
          <p:nvSpPr>
            <p:cNvPr id="79" name="Rechthoek 112">
              <a:extLst>
                <a:ext uri="{FF2B5EF4-FFF2-40B4-BE49-F238E27FC236}">
                  <a16:creationId xmlns:a16="http://schemas.microsoft.com/office/drawing/2014/main" id="{D28F2458-0C5E-9C34-B5A1-31AFE7936267}"/>
                </a:ext>
              </a:extLst>
            </p:cNvPr>
            <p:cNvSpPr/>
            <p:nvPr/>
          </p:nvSpPr>
          <p:spPr>
            <a:xfrm>
              <a:off x="722624" y="7729459"/>
              <a:ext cx="6120000" cy="396000"/>
            </a:xfrm>
            <a:prstGeom prst="rect">
              <a:avLst/>
            </a:prstGeom>
            <a:noFill/>
            <a:ln w="12700" cap="flat" cmpd="sng" algn="ctr">
              <a:solidFill>
                <a:srgbClr val="C2C2C2"/>
              </a:solidFill>
              <a:prstDash val="solid"/>
              <a:miter lim="800000"/>
            </a:ln>
            <a:effectLst/>
          </p:spPr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ES_tradnl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12" name="Ondertitel 2">
            <a:extLst>
              <a:ext uri="{FF2B5EF4-FFF2-40B4-BE49-F238E27FC236}">
                <a16:creationId xmlns:a16="http://schemas.microsoft.com/office/drawing/2014/main" id="{D471FE7D-1951-8988-5BE1-BFF4F3B8CA98}"/>
              </a:ext>
            </a:extLst>
          </p:cNvPr>
          <p:cNvSpPr txBox="1">
            <a:spLocks/>
          </p:cNvSpPr>
          <p:nvPr/>
        </p:nvSpPr>
        <p:spPr>
          <a:xfrm>
            <a:off x="680502" y="2354318"/>
            <a:ext cx="6309204" cy="86285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</a:pPr>
            <a:r>
              <a:rPr lang="ca-ES" sz="2800" b="1" dirty="0">
                <a:solidFill>
                  <a:srgbClr val="333333"/>
                </a:solidFill>
                <a:latin typeface="Escolar1" panose="00000400000000000000" pitchFamily="2" charset="0"/>
                <a:ea typeface="ABeZeh" pitchFamily="2" charset="0"/>
              </a:rPr>
              <a:t>1. Escriu com es </a:t>
            </a:r>
            <a:r>
              <a:rPr lang="ca-ES" sz="2800" b="1" dirty="0" err="1">
                <a:solidFill>
                  <a:srgbClr val="333333"/>
                </a:solidFill>
                <a:latin typeface="Escolar1" panose="00000400000000000000" pitchFamily="2" charset="0"/>
                <a:ea typeface="ABeZeh" pitchFamily="2" charset="0"/>
              </a:rPr>
              <a:t>lligen</a:t>
            </a:r>
            <a:r>
              <a:rPr lang="ca-ES" sz="2800" b="1" dirty="0">
                <a:solidFill>
                  <a:srgbClr val="333333"/>
                </a:solidFill>
                <a:latin typeface="Escolar1" panose="00000400000000000000" pitchFamily="2" charset="0"/>
                <a:ea typeface="ABeZeh" pitchFamily="2" charset="0"/>
              </a:rPr>
              <a:t> els ordinals </a:t>
            </a:r>
            <a:br>
              <a:rPr lang="ca-ES" sz="2800" b="1" dirty="0">
                <a:solidFill>
                  <a:srgbClr val="333333"/>
                </a:solidFill>
                <a:latin typeface="Escolar1" panose="00000400000000000000" pitchFamily="2" charset="0"/>
                <a:ea typeface="ABeZeh" pitchFamily="2" charset="0"/>
              </a:rPr>
            </a:br>
            <a:r>
              <a:rPr lang="ca-ES" sz="2800" b="1" dirty="0">
                <a:solidFill>
                  <a:srgbClr val="333333"/>
                </a:solidFill>
                <a:latin typeface="Escolar1" panose="00000400000000000000" pitchFamily="2" charset="0"/>
                <a:ea typeface="ABeZeh" pitchFamily="2" charset="0"/>
              </a:rPr>
              <a:t>(2 punts).</a:t>
            </a:r>
          </a:p>
        </p:txBody>
      </p:sp>
      <p:sp>
        <p:nvSpPr>
          <p:cNvPr id="14" name="Ondertitel 2">
            <a:extLst>
              <a:ext uri="{FF2B5EF4-FFF2-40B4-BE49-F238E27FC236}">
                <a16:creationId xmlns:a16="http://schemas.microsoft.com/office/drawing/2014/main" id="{AB2BB55A-6A4C-FE58-169E-A67BA132D556}"/>
              </a:ext>
            </a:extLst>
          </p:cNvPr>
          <p:cNvSpPr txBox="1">
            <a:spLocks/>
          </p:cNvSpPr>
          <p:nvPr/>
        </p:nvSpPr>
        <p:spPr>
          <a:xfrm>
            <a:off x="656251" y="4785959"/>
            <a:ext cx="6158196" cy="56936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</a:pPr>
            <a:r>
              <a:rPr lang="ca-ES" sz="2800" b="1" dirty="0">
                <a:solidFill>
                  <a:srgbClr val="333333"/>
                </a:solidFill>
                <a:latin typeface="Escolar1" panose="00000400000000000000" pitchFamily="2" charset="0"/>
                <a:ea typeface="ABeZeh" pitchFamily="2" charset="0"/>
              </a:rPr>
              <a:t>2. Representa el número 17 (2 punts).</a:t>
            </a:r>
          </a:p>
        </p:txBody>
      </p:sp>
      <p:grpSp>
        <p:nvGrpSpPr>
          <p:cNvPr id="22" name="Groep 109">
            <a:extLst>
              <a:ext uri="{FF2B5EF4-FFF2-40B4-BE49-F238E27FC236}">
                <a16:creationId xmlns:a16="http://schemas.microsoft.com/office/drawing/2014/main" id="{68205465-954E-AAAD-E836-C8A61CD701B4}"/>
              </a:ext>
            </a:extLst>
          </p:cNvPr>
          <p:cNvGrpSpPr/>
          <p:nvPr/>
        </p:nvGrpSpPr>
        <p:grpSpPr>
          <a:xfrm>
            <a:off x="1516188" y="3572636"/>
            <a:ext cx="2166825" cy="396000"/>
            <a:chOff x="722356" y="7729459"/>
            <a:chExt cx="6120268" cy="396000"/>
          </a:xfrm>
        </p:grpSpPr>
        <p:cxnSp>
          <p:nvCxnSpPr>
            <p:cNvPr id="23" name="Rechte verbindingslijn 110">
              <a:extLst>
                <a:ext uri="{FF2B5EF4-FFF2-40B4-BE49-F238E27FC236}">
                  <a16:creationId xmlns:a16="http://schemas.microsoft.com/office/drawing/2014/main" id="{81483093-DD7E-6539-7069-2D6DBC3282E8}"/>
                </a:ext>
              </a:extLst>
            </p:cNvPr>
            <p:cNvCxnSpPr>
              <a:cxnSpLocks/>
            </p:cNvCxnSpPr>
            <p:nvPr/>
          </p:nvCxnSpPr>
          <p:spPr>
            <a:xfrm>
              <a:off x="722356" y="7860381"/>
              <a:ext cx="6120000" cy="0"/>
            </a:xfrm>
            <a:prstGeom prst="line">
              <a:avLst/>
            </a:prstGeom>
            <a:noFill/>
            <a:ln w="12700" cap="rnd" cmpd="sng" algn="ctr">
              <a:solidFill>
                <a:srgbClr val="009ED0"/>
              </a:solidFill>
              <a:prstDash val="solid"/>
              <a:miter lim="800000"/>
            </a:ln>
            <a:effectLst/>
          </p:spPr>
        </p:cxnSp>
        <p:cxnSp>
          <p:nvCxnSpPr>
            <p:cNvPr id="25" name="Rechte verbindingslijn 111">
              <a:extLst>
                <a:ext uri="{FF2B5EF4-FFF2-40B4-BE49-F238E27FC236}">
                  <a16:creationId xmlns:a16="http://schemas.microsoft.com/office/drawing/2014/main" id="{78F03E4F-89E5-9671-BE19-5BE13697F223}"/>
                </a:ext>
              </a:extLst>
            </p:cNvPr>
            <p:cNvCxnSpPr>
              <a:cxnSpLocks/>
            </p:cNvCxnSpPr>
            <p:nvPr/>
          </p:nvCxnSpPr>
          <p:spPr>
            <a:xfrm>
              <a:off x="722356" y="7986381"/>
              <a:ext cx="6120000" cy="0"/>
            </a:xfrm>
            <a:prstGeom prst="line">
              <a:avLst/>
            </a:prstGeom>
            <a:noFill/>
            <a:ln w="12700" cap="rnd" cmpd="sng" algn="ctr">
              <a:solidFill>
                <a:srgbClr val="009ED0"/>
              </a:solidFill>
              <a:prstDash val="solid"/>
              <a:miter lim="800000"/>
            </a:ln>
            <a:effectLst/>
          </p:spPr>
        </p:cxnSp>
        <p:sp>
          <p:nvSpPr>
            <p:cNvPr id="28" name="Rechthoek 112">
              <a:extLst>
                <a:ext uri="{FF2B5EF4-FFF2-40B4-BE49-F238E27FC236}">
                  <a16:creationId xmlns:a16="http://schemas.microsoft.com/office/drawing/2014/main" id="{0AB50379-265F-F810-6EBE-1E20CEF59497}"/>
                </a:ext>
              </a:extLst>
            </p:cNvPr>
            <p:cNvSpPr/>
            <p:nvPr/>
          </p:nvSpPr>
          <p:spPr>
            <a:xfrm>
              <a:off x="722624" y="7729459"/>
              <a:ext cx="6120000" cy="396000"/>
            </a:xfrm>
            <a:prstGeom prst="rect">
              <a:avLst/>
            </a:prstGeom>
            <a:noFill/>
            <a:ln w="12700" cap="flat" cmpd="sng" algn="ctr">
              <a:solidFill>
                <a:srgbClr val="C2C2C2"/>
              </a:solidFill>
              <a:prstDash val="solid"/>
              <a:miter lim="800000"/>
            </a:ln>
            <a:effectLst/>
          </p:spPr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ES_tradnl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29" name="Groep 109">
            <a:extLst>
              <a:ext uri="{FF2B5EF4-FFF2-40B4-BE49-F238E27FC236}">
                <a16:creationId xmlns:a16="http://schemas.microsoft.com/office/drawing/2014/main" id="{C823DF82-4D9A-AEAC-2697-642ECF842B4F}"/>
              </a:ext>
            </a:extLst>
          </p:cNvPr>
          <p:cNvGrpSpPr/>
          <p:nvPr/>
        </p:nvGrpSpPr>
        <p:grpSpPr>
          <a:xfrm>
            <a:off x="4389984" y="3539145"/>
            <a:ext cx="2166825" cy="396000"/>
            <a:chOff x="722356" y="7729459"/>
            <a:chExt cx="6120268" cy="396000"/>
          </a:xfrm>
        </p:grpSpPr>
        <p:cxnSp>
          <p:nvCxnSpPr>
            <p:cNvPr id="30" name="Rechte verbindingslijn 110">
              <a:extLst>
                <a:ext uri="{FF2B5EF4-FFF2-40B4-BE49-F238E27FC236}">
                  <a16:creationId xmlns:a16="http://schemas.microsoft.com/office/drawing/2014/main" id="{297DE843-9BA3-9846-AD2C-C4D5198BD88C}"/>
                </a:ext>
              </a:extLst>
            </p:cNvPr>
            <p:cNvCxnSpPr>
              <a:cxnSpLocks/>
            </p:cNvCxnSpPr>
            <p:nvPr/>
          </p:nvCxnSpPr>
          <p:spPr>
            <a:xfrm>
              <a:off x="722356" y="7860381"/>
              <a:ext cx="6120000" cy="0"/>
            </a:xfrm>
            <a:prstGeom prst="line">
              <a:avLst/>
            </a:prstGeom>
            <a:noFill/>
            <a:ln w="12700" cap="rnd" cmpd="sng" algn="ctr">
              <a:solidFill>
                <a:srgbClr val="009ED0"/>
              </a:solidFill>
              <a:prstDash val="solid"/>
              <a:miter lim="800000"/>
            </a:ln>
            <a:effectLst/>
          </p:spPr>
        </p:cxnSp>
        <p:cxnSp>
          <p:nvCxnSpPr>
            <p:cNvPr id="32" name="Rechte verbindingslijn 111">
              <a:extLst>
                <a:ext uri="{FF2B5EF4-FFF2-40B4-BE49-F238E27FC236}">
                  <a16:creationId xmlns:a16="http://schemas.microsoft.com/office/drawing/2014/main" id="{8FCDD20A-FE3E-1BD4-F5BC-014E38089CFE}"/>
                </a:ext>
              </a:extLst>
            </p:cNvPr>
            <p:cNvCxnSpPr>
              <a:cxnSpLocks/>
            </p:cNvCxnSpPr>
            <p:nvPr/>
          </p:nvCxnSpPr>
          <p:spPr>
            <a:xfrm>
              <a:off x="722356" y="7986381"/>
              <a:ext cx="6120000" cy="0"/>
            </a:xfrm>
            <a:prstGeom prst="line">
              <a:avLst/>
            </a:prstGeom>
            <a:noFill/>
            <a:ln w="12700" cap="rnd" cmpd="sng" algn="ctr">
              <a:solidFill>
                <a:srgbClr val="009ED0"/>
              </a:solidFill>
              <a:prstDash val="solid"/>
              <a:miter lim="800000"/>
            </a:ln>
            <a:effectLst/>
          </p:spPr>
        </p:cxnSp>
        <p:sp>
          <p:nvSpPr>
            <p:cNvPr id="33" name="Rechthoek 112">
              <a:extLst>
                <a:ext uri="{FF2B5EF4-FFF2-40B4-BE49-F238E27FC236}">
                  <a16:creationId xmlns:a16="http://schemas.microsoft.com/office/drawing/2014/main" id="{F01D25C6-AD8E-43D7-E133-9F9C4E67E2FA}"/>
                </a:ext>
              </a:extLst>
            </p:cNvPr>
            <p:cNvSpPr/>
            <p:nvPr/>
          </p:nvSpPr>
          <p:spPr>
            <a:xfrm>
              <a:off x="722624" y="7729459"/>
              <a:ext cx="6120000" cy="396000"/>
            </a:xfrm>
            <a:prstGeom prst="rect">
              <a:avLst/>
            </a:prstGeom>
            <a:noFill/>
            <a:ln w="12700" cap="flat" cmpd="sng" algn="ctr">
              <a:solidFill>
                <a:srgbClr val="C2C2C2"/>
              </a:solidFill>
              <a:prstDash val="solid"/>
              <a:miter lim="800000"/>
            </a:ln>
            <a:effectLst/>
          </p:spPr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ES_tradnl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36" name="CuadroTexto 35">
            <a:extLst>
              <a:ext uri="{FF2B5EF4-FFF2-40B4-BE49-F238E27FC236}">
                <a16:creationId xmlns:a16="http://schemas.microsoft.com/office/drawing/2014/main" id="{CCEF9E4D-E3C6-79A0-B403-53CD634F0C54}"/>
              </a:ext>
            </a:extLst>
          </p:cNvPr>
          <p:cNvSpPr txBox="1"/>
          <p:nvPr/>
        </p:nvSpPr>
        <p:spPr>
          <a:xfrm>
            <a:off x="914831" y="3541570"/>
            <a:ext cx="63350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a-ES" sz="2800" dirty="0">
                <a:latin typeface="Escolar1" panose="00000400000000000000" pitchFamily="2" charset="0"/>
              </a:rPr>
              <a:t>7m</a:t>
            </a:r>
          </a:p>
        </p:txBody>
      </p:sp>
      <p:sp>
        <p:nvSpPr>
          <p:cNvPr id="38" name="CuadroTexto 37">
            <a:extLst>
              <a:ext uri="{FF2B5EF4-FFF2-40B4-BE49-F238E27FC236}">
                <a16:creationId xmlns:a16="http://schemas.microsoft.com/office/drawing/2014/main" id="{3BB540CF-DD48-4707-4ED4-9728847978C7}"/>
              </a:ext>
            </a:extLst>
          </p:cNvPr>
          <p:cNvSpPr txBox="1"/>
          <p:nvPr/>
        </p:nvSpPr>
        <p:spPr>
          <a:xfrm>
            <a:off x="3920298" y="3486915"/>
            <a:ext cx="44595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a-ES" sz="2800" dirty="0">
                <a:latin typeface="Escolar1" panose="00000400000000000000" pitchFamily="2" charset="0"/>
              </a:rPr>
              <a:t>5t</a:t>
            </a:r>
          </a:p>
        </p:txBody>
      </p:sp>
      <p:sp>
        <p:nvSpPr>
          <p:cNvPr id="47" name="Rectángulo 46">
            <a:extLst>
              <a:ext uri="{FF2B5EF4-FFF2-40B4-BE49-F238E27FC236}">
                <a16:creationId xmlns:a16="http://schemas.microsoft.com/office/drawing/2014/main" id="{75D15D05-64DD-C96D-B87E-E367041CDA93}"/>
              </a:ext>
            </a:extLst>
          </p:cNvPr>
          <p:cNvSpPr/>
          <p:nvPr/>
        </p:nvSpPr>
        <p:spPr>
          <a:xfrm>
            <a:off x="2935382" y="5321941"/>
            <a:ext cx="1843377" cy="1686254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sp>
        <p:nvSpPr>
          <p:cNvPr id="50" name="CuadroTexto 49">
            <a:extLst>
              <a:ext uri="{FF2B5EF4-FFF2-40B4-BE49-F238E27FC236}">
                <a16:creationId xmlns:a16="http://schemas.microsoft.com/office/drawing/2014/main" id="{1455C078-D377-8EE3-EE8B-B7EBF10D37F2}"/>
              </a:ext>
            </a:extLst>
          </p:cNvPr>
          <p:cNvSpPr txBox="1"/>
          <p:nvPr/>
        </p:nvSpPr>
        <p:spPr>
          <a:xfrm>
            <a:off x="1923925" y="5896482"/>
            <a:ext cx="50847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a-ES" sz="2800" b="1">
                <a:latin typeface="Escolar1" panose="00000400000000000000" pitchFamily="2" charset="0"/>
              </a:rPr>
              <a:t>17</a:t>
            </a:r>
          </a:p>
        </p:txBody>
      </p:sp>
      <p:sp>
        <p:nvSpPr>
          <p:cNvPr id="90" name="Ondertitel 2">
            <a:extLst>
              <a:ext uri="{FF2B5EF4-FFF2-40B4-BE49-F238E27FC236}">
                <a16:creationId xmlns:a16="http://schemas.microsoft.com/office/drawing/2014/main" id="{DE70D68C-8032-28CD-8532-1FC4952880A0}"/>
              </a:ext>
            </a:extLst>
          </p:cNvPr>
          <p:cNvSpPr txBox="1">
            <a:spLocks/>
          </p:cNvSpPr>
          <p:nvPr/>
        </p:nvSpPr>
        <p:spPr>
          <a:xfrm>
            <a:off x="641945" y="7881298"/>
            <a:ext cx="6158196" cy="58114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</a:pPr>
            <a:r>
              <a:rPr lang="ca-ES" sz="2800" b="1" dirty="0">
                <a:solidFill>
                  <a:srgbClr val="333333"/>
                </a:solidFill>
                <a:latin typeface="Escolar1" panose="00000400000000000000" pitchFamily="2" charset="0"/>
                <a:ea typeface="ABeZeh" pitchFamily="2" charset="0"/>
              </a:rPr>
              <a:t>3. Completa els requadros (2 punts).</a:t>
            </a:r>
          </a:p>
        </p:txBody>
      </p:sp>
      <p:pic>
        <p:nvPicPr>
          <p:cNvPr id="92" name="Imagen 91">
            <a:extLst>
              <a:ext uri="{FF2B5EF4-FFF2-40B4-BE49-F238E27FC236}">
                <a16:creationId xmlns:a16="http://schemas.microsoft.com/office/drawing/2014/main" id="{A4AF8C62-85AC-3AA7-A216-D32F630D97D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19096" y="9094672"/>
            <a:ext cx="590550" cy="457200"/>
          </a:xfrm>
          <a:prstGeom prst="rect">
            <a:avLst/>
          </a:prstGeom>
        </p:spPr>
      </p:pic>
      <p:pic>
        <p:nvPicPr>
          <p:cNvPr id="93" name="Imagen 92">
            <a:extLst>
              <a:ext uri="{FF2B5EF4-FFF2-40B4-BE49-F238E27FC236}">
                <a16:creationId xmlns:a16="http://schemas.microsoft.com/office/drawing/2014/main" id="{E8A70EE0-D7E1-46C6-6E4F-5FA4BAE3080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869008" y="8740779"/>
            <a:ext cx="571500" cy="485775"/>
          </a:xfrm>
          <a:prstGeom prst="rect">
            <a:avLst/>
          </a:prstGeom>
        </p:spPr>
      </p:pic>
      <p:pic>
        <p:nvPicPr>
          <p:cNvPr id="94" name="Imagen 93">
            <a:extLst>
              <a:ext uri="{FF2B5EF4-FFF2-40B4-BE49-F238E27FC236}">
                <a16:creationId xmlns:a16="http://schemas.microsoft.com/office/drawing/2014/main" id="{937A8D81-CCF2-F335-5E24-95CAEB4DCA8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867612" y="8328654"/>
            <a:ext cx="504825" cy="457200"/>
          </a:xfrm>
          <a:prstGeom prst="rect">
            <a:avLst/>
          </a:prstGeom>
        </p:spPr>
      </p:pic>
      <p:pic>
        <p:nvPicPr>
          <p:cNvPr id="95" name="Imagen 94">
            <a:extLst>
              <a:ext uri="{FF2B5EF4-FFF2-40B4-BE49-F238E27FC236}">
                <a16:creationId xmlns:a16="http://schemas.microsoft.com/office/drawing/2014/main" id="{EB59A6BA-D52D-BEC2-66C9-80125DD7F8F0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269755" y="8445475"/>
            <a:ext cx="857250" cy="971550"/>
          </a:xfrm>
          <a:prstGeom prst="rect">
            <a:avLst/>
          </a:prstGeom>
        </p:spPr>
      </p:pic>
      <p:pic>
        <p:nvPicPr>
          <p:cNvPr id="96" name="Imagen 95">
            <a:extLst>
              <a:ext uri="{FF2B5EF4-FFF2-40B4-BE49-F238E27FC236}">
                <a16:creationId xmlns:a16="http://schemas.microsoft.com/office/drawing/2014/main" id="{2C4431F0-9292-9815-1DD4-7866E4CE9613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829225" y="8451334"/>
            <a:ext cx="857250" cy="971550"/>
          </a:xfrm>
          <a:prstGeom prst="rect">
            <a:avLst/>
          </a:prstGeom>
        </p:spPr>
      </p:pic>
      <p:pic>
        <p:nvPicPr>
          <p:cNvPr id="99" name="Imagen 98">
            <a:extLst>
              <a:ext uri="{FF2B5EF4-FFF2-40B4-BE49-F238E27FC236}">
                <a16:creationId xmlns:a16="http://schemas.microsoft.com/office/drawing/2014/main" id="{88A18F4C-A88B-49C9-69CB-BDF7DDBD955D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014858" y="8337495"/>
            <a:ext cx="857250" cy="1188828"/>
          </a:xfrm>
          <a:prstGeom prst="rect">
            <a:avLst/>
          </a:prstGeom>
        </p:spPr>
      </p:pic>
      <p:sp>
        <p:nvSpPr>
          <p:cNvPr id="100" name="CuadroTexto 99">
            <a:extLst>
              <a:ext uri="{FF2B5EF4-FFF2-40B4-BE49-F238E27FC236}">
                <a16:creationId xmlns:a16="http://schemas.microsoft.com/office/drawing/2014/main" id="{D744FBA2-ABA6-9A3F-8D7B-24BC0F169967}"/>
              </a:ext>
            </a:extLst>
          </p:cNvPr>
          <p:cNvSpPr txBox="1"/>
          <p:nvPr/>
        </p:nvSpPr>
        <p:spPr>
          <a:xfrm>
            <a:off x="4557844" y="9367695"/>
            <a:ext cx="143180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a-ES" sz="2800">
                <a:latin typeface="Escolar1" panose="00000400000000000000" pitchFamily="2" charset="0"/>
              </a:rPr>
              <a:t>unitats</a:t>
            </a:r>
          </a:p>
        </p:txBody>
      </p:sp>
      <p:sp>
        <p:nvSpPr>
          <p:cNvPr id="101" name="CuadroTexto 100">
            <a:extLst>
              <a:ext uri="{FF2B5EF4-FFF2-40B4-BE49-F238E27FC236}">
                <a16:creationId xmlns:a16="http://schemas.microsoft.com/office/drawing/2014/main" id="{D6BD97B9-575B-F63E-BDB2-29A61733CCB3}"/>
              </a:ext>
            </a:extLst>
          </p:cNvPr>
          <p:cNvSpPr txBox="1"/>
          <p:nvPr/>
        </p:nvSpPr>
        <p:spPr>
          <a:xfrm>
            <a:off x="3112643" y="9364733"/>
            <a:ext cx="125707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a-ES" sz="2800">
                <a:latin typeface="Escolar1" panose="00000400000000000000" pitchFamily="2" charset="0"/>
              </a:rPr>
              <a:t>desenes</a:t>
            </a:r>
          </a:p>
        </p:txBody>
      </p:sp>
    </p:spTree>
    <p:extLst>
      <p:ext uri="{BB962C8B-B14F-4D97-AF65-F5344CB8AC3E}">
        <p14:creationId xmlns:p14="http://schemas.microsoft.com/office/powerpoint/2010/main" val="220168279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hthoek 17">
            <a:extLst>
              <a:ext uri="{FF2B5EF4-FFF2-40B4-BE49-F238E27FC236}">
                <a16:creationId xmlns:a16="http://schemas.microsoft.com/office/drawing/2014/main" id="{9E780340-43FD-A644-8CB7-C402BAEBD479}"/>
              </a:ext>
            </a:extLst>
          </p:cNvPr>
          <p:cNvSpPr/>
          <p:nvPr/>
        </p:nvSpPr>
        <p:spPr>
          <a:xfrm>
            <a:off x="-1" y="9971813"/>
            <a:ext cx="7559675" cy="720000"/>
          </a:xfrm>
          <a:prstGeom prst="rect">
            <a:avLst/>
          </a:prstGeom>
          <a:solidFill>
            <a:srgbClr val="009ED0">
              <a:alpha val="1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pic>
        <p:nvPicPr>
          <p:cNvPr id="6" name="Afbeelding 5">
            <a:extLst>
              <a:ext uri="{FF2B5EF4-FFF2-40B4-BE49-F238E27FC236}">
                <a16:creationId xmlns:a16="http://schemas.microsoft.com/office/drawing/2014/main" id="{BA60057A-157B-224C-A3B6-CC58E9E0104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21802" y="10104122"/>
            <a:ext cx="804656" cy="227691"/>
          </a:xfrm>
          <a:prstGeom prst="rect">
            <a:avLst/>
          </a:prstGeom>
        </p:spPr>
      </p:pic>
      <p:sp>
        <p:nvSpPr>
          <p:cNvPr id="112" name="Ondertitel 2">
            <a:extLst>
              <a:ext uri="{FF2B5EF4-FFF2-40B4-BE49-F238E27FC236}">
                <a16:creationId xmlns:a16="http://schemas.microsoft.com/office/drawing/2014/main" id="{64CB5256-7114-C022-26B5-0F237CB01421}"/>
              </a:ext>
            </a:extLst>
          </p:cNvPr>
          <p:cNvSpPr txBox="1">
            <a:spLocks/>
          </p:cNvSpPr>
          <p:nvPr/>
        </p:nvSpPr>
        <p:spPr>
          <a:xfrm>
            <a:off x="628560" y="10110748"/>
            <a:ext cx="5669756" cy="30298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ca-ES" sz="1800">
                <a:solidFill>
                  <a:srgbClr val="C2C2C2"/>
                </a:solidFill>
                <a:latin typeface="Escolar1" panose="00000400000000000000" pitchFamily="2" charset="0"/>
                <a:ea typeface="ABeZeh" pitchFamily="2" charset="0"/>
              </a:rPr>
              <a:t>Mètode Snappet. Prova 3 1r. Pàgina 2 de 2.</a:t>
            </a:r>
          </a:p>
          <a:p>
            <a:endParaRPr lang="nl-NL" sz="1800" dirty="0">
              <a:latin typeface="Escolar1" panose="00000400000000000000" pitchFamily="2" charset="0"/>
              <a:ea typeface="ABeZeh" pitchFamily="2" charset="0"/>
            </a:endParaRPr>
          </a:p>
        </p:txBody>
      </p:sp>
      <p:sp>
        <p:nvSpPr>
          <p:cNvPr id="45" name="Ondertitel 2">
            <a:extLst>
              <a:ext uri="{FF2B5EF4-FFF2-40B4-BE49-F238E27FC236}">
                <a16:creationId xmlns:a16="http://schemas.microsoft.com/office/drawing/2014/main" id="{935DC758-5BE2-EB76-A4D8-70920DD22DF7}"/>
              </a:ext>
            </a:extLst>
          </p:cNvPr>
          <p:cNvSpPr txBox="1">
            <a:spLocks/>
          </p:cNvSpPr>
          <p:nvPr/>
        </p:nvSpPr>
        <p:spPr>
          <a:xfrm>
            <a:off x="543773" y="638262"/>
            <a:ext cx="4082588" cy="41261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ca-ES" sz="3600" b="1">
                <a:solidFill>
                  <a:srgbClr val="009ED0"/>
                </a:solidFill>
                <a:latin typeface="Escolar1" panose="00000400000000000000" pitchFamily="2" charset="0"/>
                <a:ea typeface="ABeZeh" pitchFamily="2" charset="0"/>
              </a:rPr>
              <a:t>Prova</a:t>
            </a:r>
          </a:p>
          <a:p>
            <a:endParaRPr lang="nl-NL" sz="2400" dirty="0">
              <a:latin typeface="ABeZeh" pitchFamily="2" charset="0"/>
              <a:ea typeface="ABeZeh" pitchFamily="2" charset="0"/>
            </a:endParaRPr>
          </a:p>
        </p:txBody>
      </p:sp>
      <p:grpSp>
        <p:nvGrpSpPr>
          <p:cNvPr id="47" name="Groep 10">
            <a:extLst>
              <a:ext uri="{FF2B5EF4-FFF2-40B4-BE49-F238E27FC236}">
                <a16:creationId xmlns:a16="http://schemas.microsoft.com/office/drawing/2014/main" id="{F1D8ECC9-B39F-F988-21CD-250A458D8F5D}"/>
              </a:ext>
            </a:extLst>
          </p:cNvPr>
          <p:cNvGrpSpPr/>
          <p:nvPr/>
        </p:nvGrpSpPr>
        <p:grpSpPr>
          <a:xfrm>
            <a:off x="557158" y="949919"/>
            <a:ext cx="5082060" cy="473206"/>
            <a:chOff x="641945" y="949919"/>
            <a:chExt cx="5082060" cy="473206"/>
          </a:xfrm>
        </p:grpSpPr>
        <p:sp>
          <p:nvSpPr>
            <p:cNvPr id="49" name="Tekstvak 12">
              <a:extLst>
                <a:ext uri="{FF2B5EF4-FFF2-40B4-BE49-F238E27FC236}">
                  <a16:creationId xmlns:a16="http://schemas.microsoft.com/office/drawing/2014/main" id="{30519688-5CBA-814A-DD69-1657B7A1B2FF}"/>
                </a:ext>
              </a:extLst>
            </p:cNvPr>
            <p:cNvSpPr txBox="1"/>
            <p:nvPr/>
          </p:nvSpPr>
          <p:spPr>
            <a:xfrm>
              <a:off x="641945" y="949919"/>
              <a:ext cx="2003104" cy="473206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ca-ES" b="1">
                  <a:solidFill>
                    <a:srgbClr val="333333"/>
                  </a:solidFill>
                  <a:latin typeface="Escolar1" panose="00000400000000000000" pitchFamily="2" charset="0"/>
                  <a:ea typeface="ABeZeh" pitchFamily="2" charset="0"/>
                </a:rPr>
                <a:t>Nom i cognoms</a:t>
              </a:r>
            </a:p>
          </p:txBody>
        </p:sp>
        <p:sp>
          <p:nvSpPr>
            <p:cNvPr id="53" name="Tekstvak 14">
              <a:extLst>
                <a:ext uri="{FF2B5EF4-FFF2-40B4-BE49-F238E27FC236}">
                  <a16:creationId xmlns:a16="http://schemas.microsoft.com/office/drawing/2014/main" id="{15D5EECA-2F31-0DBE-EDD8-9489452E1C8E}"/>
                </a:ext>
              </a:extLst>
            </p:cNvPr>
            <p:cNvSpPr txBox="1"/>
            <p:nvPr/>
          </p:nvSpPr>
          <p:spPr>
            <a:xfrm>
              <a:off x="3900820" y="949919"/>
              <a:ext cx="1823185" cy="473206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ca-ES" b="1">
                  <a:solidFill>
                    <a:srgbClr val="333333"/>
                  </a:solidFill>
                  <a:latin typeface="Escolar1" panose="00000400000000000000" pitchFamily="2" charset="0"/>
                  <a:ea typeface="ABeZeh" pitchFamily="2" charset="0"/>
                </a:rPr>
                <a:t>Data</a:t>
              </a:r>
            </a:p>
          </p:txBody>
        </p:sp>
      </p:grpSp>
      <p:pic>
        <p:nvPicPr>
          <p:cNvPr id="7" name="Imagen 6">
            <a:extLst>
              <a:ext uri="{FF2B5EF4-FFF2-40B4-BE49-F238E27FC236}">
                <a16:creationId xmlns:a16="http://schemas.microsoft.com/office/drawing/2014/main" id="{AE016339-B99C-4EB1-B6E6-0BCA781D085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00134" y="161591"/>
            <a:ext cx="638175" cy="1428750"/>
          </a:xfrm>
          <a:prstGeom prst="rect">
            <a:avLst/>
          </a:prstGeom>
        </p:spPr>
      </p:pic>
      <p:grpSp>
        <p:nvGrpSpPr>
          <p:cNvPr id="28" name="Groep 109">
            <a:extLst>
              <a:ext uri="{FF2B5EF4-FFF2-40B4-BE49-F238E27FC236}">
                <a16:creationId xmlns:a16="http://schemas.microsoft.com/office/drawing/2014/main" id="{83CCC82A-1EFA-DFC3-0E1A-B3A32F5E8CF5}"/>
              </a:ext>
            </a:extLst>
          </p:cNvPr>
          <p:cNvGrpSpPr/>
          <p:nvPr/>
        </p:nvGrpSpPr>
        <p:grpSpPr>
          <a:xfrm>
            <a:off x="640321" y="1380594"/>
            <a:ext cx="3005187" cy="396000"/>
            <a:chOff x="722356" y="7729459"/>
            <a:chExt cx="6120268" cy="396000"/>
          </a:xfrm>
        </p:grpSpPr>
        <p:cxnSp>
          <p:nvCxnSpPr>
            <p:cNvPr id="29" name="Rechte verbindingslijn 110">
              <a:extLst>
                <a:ext uri="{FF2B5EF4-FFF2-40B4-BE49-F238E27FC236}">
                  <a16:creationId xmlns:a16="http://schemas.microsoft.com/office/drawing/2014/main" id="{2CBDB98E-0D89-339F-7C60-8BB07B396C82}"/>
                </a:ext>
              </a:extLst>
            </p:cNvPr>
            <p:cNvCxnSpPr>
              <a:cxnSpLocks/>
            </p:cNvCxnSpPr>
            <p:nvPr/>
          </p:nvCxnSpPr>
          <p:spPr>
            <a:xfrm>
              <a:off x="722356" y="7860381"/>
              <a:ext cx="6120000" cy="0"/>
            </a:xfrm>
            <a:prstGeom prst="line">
              <a:avLst/>
            </a:prstGeom>
            <a:noFill/>
            <a:ln w="12700" cap="rnd" cmpd="sng" algn="ctr">
              <a:solidFill>
                <a:srgbClr val="009ED0"/>
              </a:solidFill>
              <a:prstDash val="solid"/>
              <a:miter lim="800000"/>
            </a:ln>
            <a:effectLst/>
          </p:spPr>
        </p:cxnSp>
        <p:cxnSp>
          <p:nvCxnSpPr>
            <p:cNvPr id="30" name="Rechte verbindingslijn 111">
              <a:extLst>
                <a:ext uri="{FF2B5EF4-FFF2-40B4-BE49-F238E27FC236}">
                  <a16:creationId xmlns:a16="http://schemas.microsoft.com/office/drawing/2014/main" id="{5772DFD7-439E-A5C9-0D1B-AC29A67D3B48}"/>
                </a:ext>
              </a:extLst>
            </p:cNvPr>
            <p:cNvCxnSpPr>
              <a:cxnSpLocks/>
            </p:cNvCxnSpPr>
            <p:nvPr/>
          </p:nvCxnSpPr>
          <p:spPr>
            <a:xfrm>
              <a:off x="722356" y="7986381"/>
              <a:ext cx="6120000" cy="0"/>
            </a:xfrm>
            <a:prstGeom prst="line">
              <a:avLst/>
            </a:prstGeom>
            <a:noFill/>
            <a:ln w="12700" cap="rnd" cmpd="sng" algn="ctr">
              <a:solidFill>
                <a:srgbClr val="009ED0"/>
              </a:solidFill>
              <a:prstDash val="solid"/>
              <a:miter lim="800000"/>
            </a:ln>
            <a:effectLst/>
          </p:spPr>
        </p:cxnSp>
        <p:sp>
          <p:nvSpPr>
            <p:cNvPr id="32" name="Rechthoek 112">
              <a:extLst>
                <a:ext uri="{FF2B5EF4-FFF2-40B4-BE49-F238E27FC236}">
                  <a16:creationId xmlns:a16="http://schemas.microsoft.com/office/drawing/2014/main" id="{E2A4264C-A030-CE14-B934-AD750AECA060}"/>
                </a:ext>
              </a:extLst>
            </p:cNvPr>
            <p:cNvSpPr/>
            <p:nvPr/>
          </p:nvSpPr>
          <p:spPr>
            <a:xfrm>
              <a:off x="722624" y="7729459"/>
              <a:ext cx="6120000" cy="396000"/>
            </a:xfrm>
            <a:prstGeom prst="rect">
              <a:avLst/>
            </a:prstGeom>
            <a:noFill/>
            <a:ln w="12700" cap="flat" cmpd="sng" algn="ctr">
              <a:solidFill>
                <a:srgbClr val="C2C2C2"/>
              </a:solidFill>
              <a:prstDash val="solid"/>
              <a:miter lim="800000"/>
            </a:ln>
            <a:effectLst/>
          </p:spPr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ES_tradnl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33" name="Groep 109">
            <a:extLst>
              <a:ext uri="{FF2B5EF4-FFF2-40B4-BE49-F238E27FC236}">
                <a16:creationId xmlns:a16="http://schemas.microsoft.com/office/drawing/2014/main" id="{E0EEAA3C-B28E-0D3E-772E-8E65F8E815F2}"/>
              </a:ext>
            </a:extLst>
          </p:cNvPr>
          <p:cNvGrpSpPr/>
          <p:nvPr/>
        </p:nvGrpSpPr>
        <p:grpSpPr>
          <a:xfrm>
            <a:off x="3843765" y="1387843"/>
            <a:ext cx="3005187" cy="396000"/>
            <a:chOff x="722356" y="7729459"/>
            <a:chExt cx="6120268" cy="396000"/>
          </a:xfrm>
        </p:grpSpPr>
        <p:cxnSp>
          <p:nvCxnSpPr>
            <p:cNvPr id="34" name="Rechte verbindingslijn 110">
              <a:extLst>
                <a:ext uri="{FF2B5EF4-FFF2-40B4-BE49-F238E27FC236}">
                  <a16:creationId xmlns:a16="http://schemas.microsoft.com/office/drawing/2014/main" id="{476A44ED-88C5-A97A-72A4-AE617034854C}"/>
                </a:ext>
              </a:extLst>
            </p:cNvPr>
            <p:cNvCxnSpPr>
              <a:cxnSpLocks/>
            </p:cNvCxnSpPr>
            <p:nvPr/>
          </p:nvCxnSpPr>
          <p:spPr>
            <a:xfrm>
              <a:off x="722356" y="7860381"/>
              <a:ext cx="6120000" cy="0"/>
            </a:xfrm>
            <a:prstGeom prst="line">
              <a:avLst/>
            </a:prstGeom>
            <a:noFill/>
            <a:ln w="12700" cap="rnd" cmpd="sng" algn="ctr">
              <a:solidFill>
                <a:srgbClr val="009ED0"/>
              </a:solidFill>
              <a:prstDash val="solid"/>
              <a:miter lim="800000"/>
            </a:ln>
            <a:effectLst/>
          </p:spPr>
        </p:cxnSp>
        <p:cxnSp>
          <p:nvCxnSpPr>
            <p:cNvPr id="35" name="Rechte verbindingslijn 111">
              <a:extLst>
                <a:ext uri="{FF2B5EF4-FFF2-40B4-BE49-F238E27FC236}">
                  <a16:creationId xmlns:a16="http://schemas.microsoft.com/office/drawing/2014/main" id="{CD1E7A25-3F9B-34AB-1B79-EB44DF85E712}"/>
                </a:ext>
              </a:extLst>
            </p:cNvPr>
            <p:cNvCxnSpPr>
              <a:cxnSpLocks/>
            </p:cNvCxnSpPr>
            <p:nvPr/>
          </p:nvCxnSpPr>
          <p:spPr>
            <a:xfrm>
              <a:off x="722356" y="7986381"/>
              <a:ext cx="6120000" cy="0"/>
            </a:xfrm>
            <a:prstGeom prst="line">
              <a:avLst/>
            </a:prstGeom>
            <a:noFill/>
            <a:ln w="12700" cap="rnd" cmpd="sng" algn="ctr">
              <a:solidFill>
                <a:srgbClr val="009ED0"/>
              </a:solidFill>
              <a:prstDash val="solid"/>
              <a:miter lim="800000"/>
            </a:ln>
            <a:effectLst/>
          </p:spPr>
        </p:cxnSp>
        <p:sp>
          <p:nvSpPr>
            <p:cNvPr id="36" name="Rechthoek 112">
              <a:extLst>
                <a:ext uri="{FF2B5EF4-FFF2-40B4-BE49-F238E27FC236}">
                  <a16:creationId xmlns:a16="http://schemas.microsoft.com/office/drawing/2014/main" id="{CB3AAE09-FCDC-05D8-0BA3-5C870FDBB472}"/>
                </a:ext>
              </a:extLst>
            </p:cNvPr>
            <p:cNvSpPr/>
            <p:nvPr/>
          </p:nvSpPr>
          <p:spPr>
            <a:xfrm>
              <a:off x="722624" y="7729459"/>
              <a:ext cx="6120000" cy="396000"/>
            </a:xfrm>
            <a:prstGeom prst="rect">
              <a:avLst/>
            </a:prstGeom>
            <a:noFill/>
            <a:ln w="12700" cap="flat" cmpd="sng" algn="ctr">
              <a:solidFill>
                <a:srgbClr val="C2C2C2"/>
              </a:solidFill>
              <a:prstDash val="solid"/>
              <a:miter lim="800000"/>
            </a:ln>
            <a:effectLst/>
          </p:spPr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ES_tradnl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3" name="Afgeronde rechthoek 113">
            <a:extLst>
              <a:ext uri="{FF2B5EF4-FFF2-40B4-BE49-F238E27FC236}">
                <a16:creationId xmlns:a16="http://schemas.microsoft.com/office/drawing/2014/main" id="{BBB2886A-E6F8-E4B4-4E62-4AE0911751DC}"/>
              </a:ext>
            </a:extLst>
          </p:cNvPr>
          <p:cNvSpPr/>
          <p:nvPr/>
        </p:nvSpPr>
        <p:spPr>
          <a:xfrm>
            <a:off x="4449281" y="3923921"/>
            <a:ext cx="508473" cy="513281"/>
          </a:xfrm>
          <a:prstGeom prst="roundRect">
            <a:avLst/>
          </a:prstGeom>
          <a:solidFill>
            <a:srgbClr val="009ED0">
              <a:alpha val="10000"/>
            </a:srgbClr>
          </a:solidFill>
          <a:ln w="19050">
            <a:solidFill>
              <a:srgbClr val="009ED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sp>
        <p:nvSpPr>
          <p:cNvPr id="4" name="Ondertitel 2">
            <a:extLst>
              <a:ext uri="{FF2B5EF4-FFF2-40B4-BE49-F238E27FC236}">
                <a16:creationId xmlns:a16="http://schemas.microsoft.com/office/drawing/2014/main" id="{03884C9C-67FD-3D11-ABD6-5B29E0E099C4}"/>
              </a:ext>
            </a:extLst>
          </p:cNvPr>
          <p:cNvSpPr txBox="1">
            <a:spLocks/>
          </p:cNvSpPr>
          <p:nvPr/>
        </p:nvSpPr>
        <p:spPr>
          <a:xfrm>
            <a:off x="538429" y="2575209"/>
            <a:ext cx="6277641" cy="56254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</a:pPr>
            <a:r>
              <a:rPr lang="ca-ES" sz="2800" b="1">
                <a:solidFill>
                  <a:srgbClr val="333333"/>
                </a:solidFill>
                <a:latin typeface="Escolar1" panose="00000400000000000000" pitchFamily="2" charset="0"/>
                <a:ea typeface="ABeZeh" pitchFamily="2" charset="0"/>
              </a:rPr>
              <a:t>4. Compta i escriu quantes n’hi ha en cada cas (2 punts).</a:t>
            </a:r>
          </a:p>
        </p:txBody>
      </p:sp>
      <p:pic>
        <p:nvPicPr>
          <p:cNvPr id="8" name="Imagen 7">
            <a:extLst>
              <a:ext uri="{FF2B5EF4-FFF2-40B4-BE49-F238E27FC236}">
                <a16:creationId xmlns:a16="http://schemas.microsoft.com/office/drawing/2014/main" id="{6A40EFBF-F939-2287-A080-4164F430691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045639" y="3809530"/>
            <a:ext cx="312483" cy="302067"/>
          </a:xfrm>
          <a:prstGeom prst="rect">
            <a:avLst/>
          </a:prstGeom>
        </p:spPr>
      </p:pic>
      <p:pic>
        <p:nvPicPr>
          <p:cNvPr id="9" name="Imagen 8">
            <a:extLst>
              <a:ext uri="{FF2B5EF4-FFF2-40B4-BE49-F238E27FC236}">
                <a16:creationId xmlns:a16="http://schemas.microsoft.com/office/drawing/2014/main" id="{E26B731E-8742-9227-C3F8-2B25D8F6E06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92855" y="3816717"/>
            <a:ext cx="312483" cy="302067"/>
          </a:xfrm>
          <a:prstGeom prst="rect">
            <a:avLst/>
          </a:prstGeom>
        </p:spPr>
      </p:pic>
      <p:pic>
        <p:nvPicPr>
          <p:cNvPr id="11" name="Imagen 10">
            <a:extLst>
              <a:ext uri="{FF2B5EF4-FFF2-40B4-BE49-F238E27FC236}">
                <a16:creationId xmlns:a16="http://schemas.microsoft.com/office/drawing/2014/main" id="{BC6E947D-528B-202A-C4A9-0488A4B1642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041797" y="4159583"/>
            <a:ext cx="312483" cy="302067"/>
          </a:xfrm>
          <a:prstGeom prst="rect">
            <a:avLst/>
          </a:prstGeom>
        </p:spPr>
      </p:pic>
      <p:pic>
        <p:nvPicPr>
          <p:cNvPr id="12" name="Imagen 11">
            <a:extLst>
              <a:ext uri="{FF2B5EF4-FFF2-40B4-BE49-F238E27FC236}">
                <a16:creationId xmlns:a16="http://schemas.microsoft.com/office/drawing/2014/main" id="{5A291D79-737E-EF49-DBB9-A2448AB9872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89013" y="4166770"/>
            <a:ext cx="312483" cy="302067"/>
          </a:xfrm>
          <a:prstGeom prst="rect">
            <a:avLst/>
          </a:prstGeom>
        </p:spPr>
      </p:pic>
      <p:pic>
        <p:nvPicPr>
          <p:cNvPr id="13" name="Imagen 12">
            <a:extLst>
              <a:ext uri="{FF2B5EF4-FFF2-40B4-BE49-F238E27FC236}">
                <a16:creationId xmlns:a16="http://schemas.microsoft.com/office/drawing/2014/main" id="{FB48FCCD-D20A-1AAE-1A02-DAD2B55EF88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036073" y="4544085"/>
            <a:ext cx="312483" cy="302067"/>
          </a:xfrm>
          <a:prstGeom prst="rect">
            <a:avLst/>
          </a:prstGeom>
        </p:spPr>
      </p:pic>
      <p:pic>
        <p:nvPicPr>
          <p:cNvPr id="15" name="Imagen 14">
            <a:extLst>
              <a:ext uri="{FF2B5EF4-FFF2-40B4-BE49-F238E27FC236}">
                <a16:creationId xmlns:a16="http://schemas.microsoft.com/office/drawing/2014/main" id="{31300E1D-3D6D-AAC7-7AA1-7BCF3E218A7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83289" y="4551272"/>
            <a:ext cx="312483" cy="302067"/>
          </a:xfrm>
          <a:prstGeom prst="rect">
            <a:avLst/>
          </a:prstGeom>
        </p:spPr>
      </p:pic>
      <p:pic>
        <p:nvPicPr>
          <p:cNvPr id="31" name="Imagen 30">
            <a:extLst>
              <a:ext uri="{FF2B5EF4-FFF2-40B4-BE49-F238E27FC236}">
                <a16:creationId xmlns:a16="http://schemas.microsoft.com/office/drawing/2014/main" id="{BA259A77-961F-F4AC-6984-52837784B3B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60438" y="3822339"/>
            <a:ext cx="312483" cy="302067"/>
          </a:xfrm>
          <a:prstGeom prst="rect">
            <a:avLst/>
          </a:prstGeom>
        </p:spPr>
      </p:pic>
      <p:pic>
        <p:nvPicPr>
          <p:cNvPr id="48" name="Imagen 47">
            <a:extLst>
              <a:ext uri="{FF2B5EF4-FFF2-40B4-BE49-F238E27FC236}">
                <a16:creationId xmlns:a16="http://schemas.microsoft.com/office/drawing/2014/main" id="{8AAABC39-EE48-1FC9-1681-61AB6C0FE88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07654" y="3829526"/>
            <a:ext cx="312483" cy="302067"/>
          </a:xfrm>
          <a:prstGeom prst="rect">
            <a:avLst/>
          </a:prstGeom>
        </p:spPr>
      </p:pic>
      <p:pic>
        <p:nvPicPr>
          <p:cNvPr id="50" name="Imagen 49">
            <a:extLst>
              <a:ext uri="{FF2B5EF4-FFF2-40B4-BE49-F238E27FC236}">
                <a16:creationId xmlns:a16="http://schemas.microsoft.com/office/drawing/2014/main" id="{E1E79875-2CF5-075B-D1E6-5A304BEA587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68236" y="3829525"/>
            <a:ext cx="312483" cy="302067"/>
          </a:xfrm>
          <a:prstGeom prst="rect">
            <a:avLst/>
          </a:prstGeom>
        </p:spPr>
      </p:pic>
      <p:pic>
        <p:nvPicPr>
          <p:cNvPr id="55" name="Imagen 54">
            <a:extLst>
              <a:ext uri="{FF2B5EF4-FFF2-40B4-BE49-F238E27FC236}">
                <a16:creationId xmlns:a16="http://schemas.microsoft.com/office/drawing/2014/main" id="{07421A5D-D308-2A51-9003-034B9FA2BF3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56596" y="4172392"/>
            <a:ext cx="312483" cy="302067"/>
          </a:xfrm>
          <a:prstGeom prst="rect">
            <a:avLst/>
          </a:prstGeom>
        </p:spPr>
      </p:pic>
      <p:pic>
        <p:nvPicPr>
          <p:cNvPr id="59" name="Imagen 58">
            <a:extLst>
              <a:ext uri="{FF2B5EF4-FFF2-40B4-BE49-F238E27FC236}">
                <a16:creationId xmlns:a16="http://schemas.microsoft.com/office/drawing/2014/main" id="{8F5AC396-55DC-2323-F6A8-CFAEF047EDC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03812" y="4179579"/>
            <a:ext cx="312483" cy="302067"/>
          </a:xfrm>
          <a:prstGeom prst="rect">
            <a:avLst/>
          </a:prstGeom>
        </p:spPr>
      </p:pic>
      <p:pic>
        <p:nvPicPr>
          <p:cNvPr id="60" name="Imagen 59">
            <a:extLst>
              <a:ext uri="{FF2B5EF4-FFF2-40B4-BE49-F238E27FC236}">
                <a16:creationId xmlns:a16="http://schemas.microsoft.com/office/drawing/2014/main" id="{F90A1EA0-95BC-782F-D122-50BCE4E5A36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64394" y="4179578"/>
            <a:ext cx="312483" cy="302067"/>
          </a:xfrm>
          <a:prstGeom prst="rect">
            <a:avLst/>
          </a:prstGeom>
        </p:spPr>
      </p:pic>
      <p:pic>
        <p:nvPicPr>
          <p:cNvPr id="61" name="Imagen 60">
            <a:extLst>
              <a:ext uri="{FF2B5EF4-FFF2-40B4-BE49-F238E27FC236}">
                <a16:creationId xmlns:a16="http://schemas.microsoft.com/office/drawing/2014/main" id="{3C40FEE3-8329-E9E6-7CAF-0F139EA0E61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50872" y="4556894"/>
            <a:ext cx="312483" cy="302067"/>
          </a:xfrm>
          <a:prstGeom prst="rect">
            <a:avLst/>
          </a:prstGeom>
        </p:spPr>
      </p:pic>
      <p:pic>
        <p:nvPicPr>
          <p:cNvPr id="62" name="Imagen 61">
            <a:extLst>
              <a:ext uri="{FF2B5EF4-FFF2-40B4-BE49-F238E27FC236}">
                <a16:creationId xmlns:a16="http://schemas.microsoft.com/office/drawing/2014/main" id="{BF8FB88B-716E-1873-240A-0A6726DCD7A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98088" y="4564081"/>
            <a:ext cx="312483" cy="302067"/>
          </a:xfrm>
          <a:prstGeom prst="rect">
            <a:avLst/>
          </a:prstGeom>
        </p:spPr>
      </p:pic>
      <p:pic>
        <p:nvPicPr>
          <p:cNvPr id="63" name="Imagen 62">
            <a:extLst>
              <a:ext uri="{FF2B5EF4-FFF2-40B4-BE49-F238E27FC236}">
                <a16:creationId xmlns:a16="http://schemas.microsoft.com/office/drawing/2014/main" id="{39100522-E9D2-43C3-A301-709B4A0BC04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58670" y="4564080"/>
            <a:ext cx="312483" cy="302067"/>
          </a:xfrm>
          <a:prstGeom prst="rect">
            <a:avLst/>
          </a:prstGeom>
        </p:spPr>
      </p:pic>
      <p:sp>
        <p:nvSpPr>
          <p:cNvPr id="65" name="CuadroTexto 64">
            <a:extLst>
              <a:ext uri="{FF2B5EF4-FFF2-40B4-BE49-F238E27FC236}">
                <a16:creationId xmlns:a16="http://schemas.microsoft.com/office/drawing/2014/main" id="{5669344D-55A2-A5A8-06E0-0E2F84CEF82E}"/>
              </a:ext>
            </a:extLst>
          </p:cNvPr>
          <p:cNvSpPr txBox="1"/>
          <p:nvPr/>
        </p:nvSpPr>
        <p:spPr>
          <a:xfrm>
            <a:off x="4961596" y="3888365"/>
            <a:ext cx="160973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a-ES" sz="2800" dirty="0">
                <a:latin typeface="Escolar1" panose="00000400000000000000" pitchFamily="2" charset="0"/>
              </a:rPr>
              <a:t>palometes.</a:t>
            </a:r>
          </a:p>
        </p:txBody>
      </p:sp>
      <p:sp>
        <p:nvSpPr>
          <p:cNvPr id="66" name="CuadroTexto 65">
            <a:extLst>
              <a:ext uri="{FF2B5EF4-FFF2-40B4-BE49-F238E27FC236}">
                <a16:creationId xmlns:a16="http://schemas.microsoft.com/office/drawing/2014/main" id="{B46C2436-E654-DE9C-3E13-EF308C7FF29A}"/>
              </a:ext>
            </a:extLst>
          </p:cNvPr>
          <p:cNvSpPr txBox="1"/>
          <p:nvPr/>
        </p:nvSpPr>
        <p:spPr>
          <a:xfrm>
            <a:off x="3625139" y="3911705"/>
            <a:ext cx="99257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a-ES" sz="2800" dirty="0">
                <a:latin typeface="Escolar1" panose="00000400000000000000" pitchFamily="2" charset="0"/>
              </a:rPr>
              <a:t>Hi ha </a:t>
            </a:r>
          </a:p>
        </p:txBody>
      </p:sp>
      <p:sp>
        <p:nvSpPr>
          <p:cNvPr id="68" name="Ondertitel 2">
            <a:extLst>
              <a:ext uri="{FF2B5EF4-FFF2-40B4-BE49-F238E27FC236}">
                <a16:creationId xmlns:a16="http://schemas.microsoft.com/office/drawing/2014/main" id="{29265D05-12F6-79D0-CB86-93C465DD9D14}"/>
              </a:ext>
            </a:extLst>
          </p:cNvPr>
          <p:cNvSpPr txBox="1">
            <a:spLocks/>
          </p:cNvSpPr>
          <p:nvPr/>
        </p:nvSpPr>
        <p:spPr>
          <a:xfrm>
            <a:off x="543773" y="7365755"/>
            <a:ext cx="6158196" cy="72000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</a:pPr>
            <a:r>
              <a:rPr lang="ca-ES" sz="2800" b="1">
                <a:solidFill>
                  <a:srgbClr val="333333"/>
                </a:solidFill>
                <a:latin typeface="Escolar1" panose="00000400000000000000" pitchFamily="2" charset="0"/>
                <a:ea typeface="ABeZeh" pitchFamily="2" charset="0"/>
              </a:rPr>
              <a:t>5. Encercla el que en mostra 18 (2 punts).</a:t>
            </a:r>
          </a:p>
        </p:txBody>
      </p:sp>
      <p:pic>
        <p:nvPicPr>
          <p:cNvPr id="71" name="Imagen 70">
            <a:extLst>
              <a:ext uri="{FF2B5EF4-FFF2-40B4-BE49-F238E27FC236}">
                <a16:creationId xmlns:a16="http://schemas.microsoft.com/office/drawing/2014/main" id="{3837BEEF-6D60-B2F2-CC49-4A87BF0ECD6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03609" y="8151911"/>
            <a:ext cx="1295400" cy="1476375"/>
          </a:xfrm>
          <a:prstGeom prst="rect">
            <a:avLst/>
          </a:prstGeom>
        </p:spPr>
      </p:pic>
      <p:pic>
        <p:nvPicPr>
          <p:cNvPr id="83" name="Imagen 82">
            <a:extLst>
              <a:ext uri="{FF2B5EF4-FFF2-40B4-BE49-F238E27FC236}">
                <a16:creationId xmlns:a16="http://schemas.microsoft.com/office/drawing/2014/main" id="{9DDFAD34-5FD7-0079-9267-61BB7F587C8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984696" y="8184104"/>
            <a:ext cx="1276350" cy="1428750"/>
          </a:xfrm>
          <a:prstGeom prst="rect">
            <a:avLst/>
          </a:prstGeom>
        </p:spPr>
      </p:pic>
      <p:pic>
        <p:nvPicPr>
          <p:cNvPr id="84" name="Imagen 83">
            <a:extLst>
              <a:ext uri="{FF2B5EF4-FFF2-40B4-BE49-F238E27FC236}">
                <a16:creationId xmlns:a16="http://schemas.microsoft.com/office/drawing/2014/main" id="{5D5EE71A-D81B-B47B-D2CF-4ACAB49B235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950706" y="8168413"/>
            <a:ext cx="1304925" cy="1438275"/>
          </a:xfrm>
          <a:prstGeom prst="rect">
            <a:avLst/>
          </a:prstGeom>
        </p:spPr>
      </p:pic>
      <p:pic>
        <p:nvPicPr>
          <p:cNvPr id="86" name="Imagen 85">
            <a:extLst>
              <a:ext uri="{FF2B5EF4-FFF2-40B4-BE49-F238E27FC236}">
                <a16:creationId xmlns:a16="http://schemas.microsoft.com/office/drawing/2014/main" id="{F7C28972-F251-CF72-189C-3A306E4281C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012788" y="5180336"/>
            <a:ext cx="312483" cy="302067"/>
          </a:xfrm>
          <a:prstGeom prst="rect">
            <a:avLst/>
          </a:prstGeom>
        </p:spPr>
      </p:pic>
      <p:pic>
        <p:nvPicPr>
          <p:cNvPr id="87" name="Imagen 86">
            <a:extLst>
              <a:ext uri="{FF2B5EF4-FFF2-40B4-BE49-F238E27FC236}">
                <a16:creationId xmlns:a16="http://schemas.microsoft.com/office/drawing/2014/main" id="{81033B93-BFAB-51DB-ACCF-5B1DB19AF19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60004" y="5187523"/>
            <a:ext cx="312483" cy="302067"/>
          </a:xfrm>
          <a:prstGeom prst="rect">
            <a:avLst/>
          </a:prstGeom>
        </p:spPr>
      </p:pic>
      <p:pic>
        <p:nvPicPr>
          <p:cNvPr id="88" name="Imagen 87">
            <a:extLst>
              <a:ext uri="{FF2B5EF4-FFF2-40B4-BE49-F238E27FC236}">
                <a16:creationId xmlns:a16="http://schemas.microsoft.com/office/drawing/2014/main" id="{7BD03AE1-E365-6CF5-52E6-91E1822AE4D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008946" y="5530389"/>
            <a:ext cx="312483" cy="302067"/>
          </a:xfrm>
          <a:prstGeom prst="rect">
            <a:avLst/>
          </a:prstGeom>
        </p:spPr>
      </p:pic>
      <p:pic>
        <p:nvPicPr>
          <p:cNvPr id="89" name="Imagen 88">
            <a:extLst>
              <a:ext uri="{FF2B5EF4-FFF2-40B4-BE49-F238E27FC236}">
                <a16:creationId xmlns:a16="http://schemas.microsoft.com/office/drawing/2014/main" id="{D2C852BD-FB55-E8C5-596D-3E9AD2EFF71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56162" y="5537576"/>
            <a:ext cx="312483" cy="302067"/>
          </a:xfrm>
          <a:prstGeom prst="rect">
            <a:avLst/>
          </a:prstGeom>
        </p:spPr>
      </p:pic>
      <p:pic>
        <p:nvPicPr>
          <p:cNvPr id="92" name="Imagen 91">
            <a:extLst>
              <a:ext uri="{FF2B5EF4-FFF2-40B4-BE49-F238E27FC236}">
                <a16:creationId xmlns:a16="http://schemas.microsoft.com/office/drawing/2014/main" id="{FF20F374-C13C-54BD-CF0C-B6E344F0CC9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27587" y="5193145"/>
            <a:ext cx="312483" cy="302067"/>
          </a:xfrm>
          <a:prstGeom prst="rect">
            <a:avLst/>
          </a:prstGeom>
        </p:spPr>
      </p:pic>
      <p:pic>
        <p:nvPicPr>
          <p:cNvPr id="93" name="Imagen 92">
            <a:extLst>
              <a:ext uri="{FF2B5EF4-FFF2-40B4-BE49-F238E27FC236}">
                <a16:creationId xmlns:a16="http://schemas.microsoft.com/office/drawing/2014/main" id="{94BAACE1-8550-9A52-FAF8-3BCD6707D34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74803" y="5200332"/>
            <a:ext cx="312483" cy="302067"/>
          </a:xfrm>
          <a:prstGeom prst="rect">
            <a:avLst/>
          </a:prstGeom>
        </p:spPr>
      </p:pic>
      <p:pic>
        <p:nvPicPr>
          <p:cNvPr id="94" name="Imagen 93">
            <a:extLst>
              <a:ext uri="{FF2B5EF4-FFF2-40B4-BE49-F238E27FC236}">
                <a16:creationId xmlns:a16="http://schemas.microsoft.com/office/drawing/2014/main" id="{7CD0CEF1-D2CD-0055-E2F7-361C62B60D0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35385" y="5200331"/>
            <a:ext cx="312483" cy="302067"/>
          </a:xfrm>
          <a:prstGeom prst="rect">
            <a:avLst/>
          </a:prstGeom>
        </p:spPr>
      </p:pic>
      <p:pic>
        <p:nvPicPr>
          <p:cNvPr id="95" name="Imagen 94">
            <a:extLst>
              <a:ext uri="{FF2B5EF4-FFF2-40B4-BE49-F238E27FC236}">
                <a16:creationId xmlns:a16="http://schemas.microsoft.com/office/drawing/2014/main" id="{7034E297-CF96-5F66-B814-B9D401FFBAC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23745" y="5543198"/>
            <a:ext cx="312483" cy="302067"/>
          </a:xfrm>
          <a:prstGeom prst="rect">
            <a:avLst/>
          </a:prstGeom>
        </p:spPr>
      </p:pic>
      <p:pic>
        <p:nvPicPr>
          <p:cNvPr id="96" name="Imagen 95">
            <a:extLst>
              <a:ext uri="{FF2B5EF4-FFF2-40B4-BE49-F238E27FC236}">
                <a16:creationId xmlns:a16="http://schemas.microsoft.com/office/drawing/2014/main" id="{1F606D65-9C13-E26D-DC92-0BF99794DC6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70961" y="5550385"/>
            <a:ext cx="312483" cy="302067"/>
          </a:xfrm>
          <a:prstGeom prst="rect">
            <a:avLst/>
          </a:prstGeom>
        </p:spPr>
      </p:pic>
      <p:pic>
        <p:nvPicPr>
          <p:cNvPr id="97" name="Imagen 96">
            <a:extLst>
              <a:ext uri="{FF2B5EF4-FFF2-40B4-BE49-F238E27FC236}">
                <a16:creationId xmlns:a16="http://schemas.microsoft.com/office/drawing/2014/main" id="{3706676C-37AF-4F30-ADF0-2FA38A9D526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31543" y="5550384"/>
            <a:ext cx="312483" cy="302067"/>
          </a:xfrm>
          <a:prstGeom prst="rect">
            <a:avLst/>
          </a:prstGeom>
        </p:spPr>
      </p:pic>
      <p:pic>
        <p:nvPicPr>
          <p:cNvPr id="98" name="Imagen 97">
            <a:extLst>
              <a:ext uri="{FF2B5EF4-FFF2-40B4-BE49-F238E27FC236}">
                <a16:creationId xmlns:a16="http://schemas.microsoft.com/office/drawing/2014/main" id="{81F22BF2-9D4C-7158-CD03-10368E96E9F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18021" y="5927700"/>
            <a:ext cx="312483" cy="302067"/>
          </a:xfrm>
          <a:prstGeom prst="rect">
            <a:avLst/>
          </a:prstGeom>
        </p:spPr>
      </p:pic>
      <p:pic>
        <p:nvPicPr>
          <p:cNvPr id="99" name="Imagen 98">
            <a:extLst>
              <a:ext uri="{FF2B5EF4-FFF2-40B4-BE49-F238E27FC236}">
                <a16:creationId xmlns:a16="http://schemas.microsoft.com/office/drawing/2014/main" id="{FB85AA07-5FBA-E12F-EDA9-6708FBC6FCB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65237" y="5934887"/>
            <a:ext cx="312483" cy="302067"/>
          </a:xfrm>
          <a:prstGeom prst="rect">
            <a:avLst/>
          </a:prstGeom>
        </p:spPr>
      </p:pic>
      <p:pic>
        <p:nvPicPr>
          <p:cNvPr id="100" name="Imagen 99">
            <a:extLst>
              <a:ext uri="{FF2B5EF4-FFF2-40B4-BE49-F238E27FC236}">
                <a16:creationId xmlns:a16="http://schemas.microsoft.com/office/drawing/2014/main" id="{9B49248E-5A1D-5497-E1CE-B9AB412AC6E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25819" y="5934886"/>
            <a:ext cx="312483" cy="302067"/>
          </a:xfrm>
          <a:prstGeom prst="rect">
            <a:avLst/>
          </a:prstGeom>
        </p:spPr>
      </p:pic>
      <p:sp>
        <p:nvSpPr>
          <p:cNvPr id="101" name="Afgeronde rechthoek 113">
            <a:extLst>
              <a:ext uri="{FF2B5EF4-FFF2-40B4-BE49-F238E27FC236}">
                <a16:creationId xmlns:a16="http://schemas.microsoft.com/office/drawing/2014/main" id="{FE1B5E3E-A521-B0FE-2FE2-17B89667588F}"/>
              </a:ext>
            </a:extLst>
          </p:cNvPr>
          <p:cNvSpPr/>
          <p:nvPr/>
        </p:nvSpPr>
        <p:spPr>
          <a:xfrm>
            <a:off x="4431064" y="5467894"/>
            <a:ext cx="508473" cy="513281"/>
          </a:xfrm>
          <a:prstGeom prst="roundRect">
            <a:avLst/>
          </a:prstGeom>
          <a:solidFill>
            <a:srgbClr val="009ED0">
              <a:alpha val="10000"/>
            </a:srgbClr>
          </a:solidFill>
          <a:ln w="19050">
            <a:solidFill>
              <a:srgbClr val="009ED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sp>
        <p:nvSpPr>
          <p:cNvPr id="102" name="CuadroTexto 101">
            <a:extLst>
              <a:ext uri="{FF2B5EF4-FFF2-40B4-BE49-F238E27FC236}">
                <a16:creationId xmlns:a16="http://schemas.microsoft.com/office/drawing/2014/main" id="{F4351197-E8F7-E1B1-505B-FD8308AF3770}"/>
              </a:ext>
            </a:extLst>
          </p:cNvPr>
          <p:cNvSpPr txBox="1"/>
          <p:nvPr/>
        </p:nvSpPr>
        <p:spPr>
          <a:xfrm>
            <a:off x="4943379" y="5432338"/>
            <a:ext cx="160973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a-ES" sz="2800" dirty="0">
                <a:latin typeface="Escolar1" panose="00000400000000000000" pitchFamily="2" charset="0"/>
              </a:rPr>
              <a:t>palometes.</a:t>
            </a:r>
          </a:p>
        </p:txBody>
      </p:sp>
      <p:sp>
        <p:nvSpPr>
          <p:cNvPr id="103" name="CuadroTexto 102">
            <a:extLst>
              <a:ext uri="{FF2B5EF4-FFF2-40B4-BE49-F238E27FC236}">
                <a16:creationId xmlns:a16="http://schemas.microsoft.com/office/drawing/2014/main" id="{FDF31B18-57C0-F13D-786F-10EE10246C34}"/>
              </a:ext>
            </a:extLst>
          </p:cNvPr>
          <p:cNvSpPr txBox="1"/>
          <p:nvPr/>
        </p:nvSpPr>
        <p:spPr>
          <a:xfrm>
            <a:off x="3606922" y="5455678"/>
            <a:ext cx="68640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a-ES" sz="2800">
                <a:latin typeface="Escolar1" panose="00000400000000000000" pitchFamily="2" charset="0"/>
              </a:rPr>
              <a:t>Hi ha</a:t>
            </a:r>
          </a:p>
        </p:txBody>
      </p:sp>
    </p:spTree>
    <p:extLst>
      <p:ext uri="{BB962C8B-B14F-4D97-AF65-F5344CB8AC3E}">
        <p14:creationId xmlns:p14="http://schemas.microsoft.com/office/powerpoint/2010/main" val="1122071543"/>
      </p:ext>
    </p:extLst>
  </p:cSld>
  <p:clrMapOvr>
    <a:masterClrMapping/>
  </p:clrMapOvr>
</p:sld>
</file>

<file path=ppt/theme/theme1.xml><?xml version="1.0" encoding="utf-8"?>
<a:theme xmlns:a="http://schemas.openxmlformats.org/drawingml/2006/main" name="Kantoorthema">
  <a:themeElements>
    <a:clrScheme name="Kantoorthema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Kantoorthema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toorthema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Kantoorth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4F7EBB4031B73F4589B29962719C5DF5" ma:contentTypeVersion="18" ma:contentTypeDescription="Crea un document nou" ma:contentTypeScope="" ma:versionID="9dcb187a33366c84f2df6762af0f2f5f">
  <xsd:schema xmlns:xsd="http://www.w3.org/2001/XMLSchema" xmlns:xs="http://www.w3.org/2001/XMLSchema" xmlns:p="http://schemas.microsoft.com/office/2006/metadata/properties" xmlns:ns2="f0ce2327-97fb-4dfc-a980-285cacb0ad39" xmlns:ns3="4df41d69-8cf9-497b-ae8f-b424b063cd22" targetNamespace="http://schemas.microsoft.com/office/2006/metadata/properties" ma:root="true" ma:fieldsID="03eec74d4741865ccbb2266b5474e5bc" ns2:_="" ns3:_="">
    <xsd:import namespace="f0ce2327-97fb-4dfc-a980-285cacb0ad39"/>
    <xsd:import namespace="4df41d69-8cf9-497b-ae8f-b424b063cd22"/>
    <xsd:element name="properties">
      <xsd:complexType>
        <xsd:sequence>
          <xsd:element name="documentManagement">
            <xsd:complexType>
              <xsd:all>
                <xsd:element ref="ns2:SharedWithUsers" minOccurs="0"/>
                <xsd:element ref="ns2:SharedWithDetails" minOccurs="0"/>
                <xsd:element ref="ns3:MediaServiceMetadata" minOccurs="0"/>
                <xsd:element ref="ns3:MediaServiceFastMetadata" minOccurs="0"/>
                <xsd:element ref="ns3:MediaServiceAutoKeyPoints" minOccurs="0"/>
                <xsd:element ref="ns3:MediaServiceKeyPoints" minOccurs="0"/>
                <xsd:element ref="ns3:MediaServiceAutoTags" minOccurs="0"/>
                <xsd:element ref="ns3:MediaServiceOCR" minOccurs="0"/>
                <xsd:element ref="ns3:MediaServiceGenerationTime" minOccurs="0"/>
                <xsd:element ref="ns3:MediaServiceEventHashCode" minOccurs="0"/>
                <xsd:element ref="ns3:MediaServiceDateTaken" minOccurs="0"/>
                <xsd:element ref="ns3:MediaServiceLocation" minOccurs="0"/>
                <xsd:element ref="ns3:lcf76f155ced4ddcb4097134ff3c332f" minOccurs="0"/>
                <xsd:element ref="ns2:TaxCatchAll" minOccurs="0"/>
                <xsd:element ref="ns3:MediaLengthInSeconds" minOccurs="0"/>
                <xsd:element ref="ns3:MediaServiceObjectDetectorVersions" minOccurs="0"/>
                <xsd:element ref="ns3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0ce2327-97fb-4dfc-a980-285cacb0ad39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Compartit amb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S'ha compartit amb detal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2" nillable="true" ma:displayName="Taxonomy Catch All Column" ma:hidden="true" ma:list="{39386b66-05f6-4b58-b0f9-d397fff95a06}" ma:internalName="TaxCatchAll" ma:showField="CatchAllData" ma:web="f0ce2327-97fb-4dfc-a980-285cacb0ad39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df41d69-8cf9-497b-ae8f-b424b063cd22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0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1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2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3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AutoTags" ma:index="14" nillable="true" ma:displayName="Tags" ma:internalName="MediaServiceAutoTags" ma:readOnly="true">
      <xsd:simpleType>
        <xsd:restriction base="dms:Text"/>
      </xsd:simple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9" nillable="true" ma:displayName="Location" ma:internalName="MediaServiceLocation" ma:readOnly="true">
      <xsd:simpleType>
        <xsd:restriction base="dms:Text"/>
      </xsd:simpleType>
    </xsd:element>
    <xsd:element name="lcf76f155ced4ddcb4097134ff3c332f" ma:index="21" nillable="true" ma:taxonomy="true" ma:internalName="lcf76f155ced4ddcb4097134ff3c332f" ma:taxonomyFieldName="MediaServiceImageTags" ma:displayName="Etiquetes de la imatge" ma:readOnly="false" ma:fieldId="{5cf76f15-5ced-4ddc-b409-7134ff3c332f}" ma:taxonomyMulti="true" ma:sspId="24c5036f-2e3b-404d-80b7-6eb4f916b1bd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LengthInSeconds" ma:index="23" nillable="true" ma:displayName="MediaLengthInSeconds" ma:hidden="true" ma:internalName="MediaLengthInSeconds" ma:readOnly="true">
      <xsd:simpleType>
        <xsd:restriction base="dms:Unknown"/>
      </xsd:simpleType>
    </xsd:element>
    <xsd:element name="MediaServiceObjectDetectorVersions" ma:index="24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ipus de contingut"/>
        <xsd:element ref="dc:title" minOccurs="0" maxOccurs="1" ma:index="4" ma:displayName="Títo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f0ce2327-97fb-4dfc-a980-285cacb0ad39" xsi:nil="true"/>
    <lcf76f155ced4ddcb4097134ff3c332f xmlns="4df41d69-8cf9-497b-ae8f-b424b063cd22">
      <Terms xmlns="http://schemas.microsoft.com/office/infopath/2007/PartnerControls"/>
    </lcf76f155ced4ddcb4097134ff3c332f>
    <SharedWithUsers xmlns="f0ce2327-97fb-4dfc-a980-285cacb0ad39">
      <UserInfo>
        <DisplayName>Cristina García</DisplayName>
        <AccountId>46</AccountId>
        <AccountType/>
      </UserInfo>
    </SharedWithUsers>
  </documentManagement>
</p:properties>
</file>

<file path=customXml/itemProps1.xml><?xml version="1.0" encoding="utf-8"?>
<ds:datastoreItem xmlns:ds="http://schemas.openxmlformats.org/officeDocument/2006/customXml" ds:itemID="{54BB36CE-99E8-4E7E-AB22-36975A5CE4F9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A7B6944C-9AC9-4624-A881-4804E1C4E017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f0ce2327-97fb-4dfc-a980-285cacb0ad39"/>
    <ds:schemaRef ds:uri="4df41d69-8cf9-497b-ae8f-b424b063cd22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5643F5B3-B114-441E-AD41-A0680C4AAB7A}">
  <ds:schemaRefs>
    <ds:schemaRef ds:uri="http://schemas.microsoft.com/office/infopath/2007/PartnerControls"/>
    <ds:schemaRef ds:uri="http://purl.org/dc/terms/"/>
    <ds:schemaRef ds:uri="9123724a-6770-4cf5-85de-da1a5d7b85d6"/>
    <ds:schemaRef ds:uri="http://schemas.openxmlformats.org/package/2006/metadata/core-properties"/>
    <ds:schemaRef ds:uri="5751dd86-6170-4cc0-811e-1c4a5e106ea5"/>
    <ds:schemaRef ds:uri="http://schemas.microsoft.com/office/2006/documentManagement/types"/>
    <ds:schemaRef ds:uri="http://purl.org/dc/elements/1.1/"/>
    <ds:schemaRef ds:uri="http://schemas.microsoft.com/office/2006/metadata/properties"/>
    <ds:schemaRef ds:uri="http://www.w3.org/XML/1998/namespace"/>
    <ds:schemaRef ds:uri="http://purl.org/dc/dcmitype/"/>
    <ds:schemaRef ds:uri="f0ce2327-97fb-4dfc-a980-285cacb0ad39"/>
    <ds:schemaRef ds:uri="4df41d69-8cf9-497b-ae8f-b424b063cd22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2858</TotalTime>
  <Words>106</Words>
  <Application>Microsoft Office PowerPoint</Application>
  <PresentationFormat>Personalizado</PresentationFormat>
  <Paragraphs>22</Paragraphs>
  <Slides>2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</vt:i4>
      </vt:variant>
    </vt:vector>
  </HeadingPairs>
  <TitlesOfParts>
    <vt:vector size="8" baseType="lpstr">
      <vt:lpstr>ABeZeh</vt:lpstr>
      <vt:lpstr>Arial</vt:lpstr>
      <vt:lpstr>Calibri</vt:lpstr>
      <vt:lpstr>Calibri Light</vt:lpstr>
      <vt:lpstr>Escolar1</vt:lpstr>
      <vt:lpstr>Kantoorthema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PowerPoint-presentatie</dc:title>
  <dc:creator>Marit de Wit</dc:creator>
  <cp:lastModifiedBy>Cristobal Espinosa</cp:lastModifiedBy>
  <cp:revision>77</cp:revision>
  <dcterms:created xsi:type="dcterms:W3CDTF">2022-01-03T10:00:59Z</dcterms:created>
  <dcterms:modified xsi:type="dcterms:W3CDTF">2024-12-04T07:46:17Z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0x0101004F7EBB4031B73F4589B29962719C5DF5</vt:lpwstr>
  </property>
</Properties>
</file>