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5" d="100"/>
          <a:sy n="125" d="100"/>
        </p:scale>
        <p:origin x="1302" y="-388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3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1. Completa les sèries comptant d’un en un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39072" y="3779761"/>
            <a:ext cx="6693061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Marca amb una creu els números que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seguixen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el 247 comptant cap arrere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24863" y="4809688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Continua la sèrie comptant d’1 en 1 (1 punt).</a:t>
            </a: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AE46C208-4522-4265-A916-9EB6F1527991}"/>
              </a:ext>
            </a:extLst>
          </p:cNvPr>
          <p:cNvSpPr/>
          <p:nvPr/>
        </p:nvSpPr>
        <p:spPr>
          <a:xfrm>
            <a:off x="811062" y="2494723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0" name="Tekstvak 14">
            <a:extLst>
              <a:ext uri="{FF2B5EF4-FFF2-40B4-BE49-F238E27FC236}">
                <a16:creationId xmlns:a16="http://schemas.microsoft.com/office/drawing/2014/main" id="{28621CCC-5168-40FB-A950-D88C5F07BAAA}"/>
              </a:ext>
            </a:extLst>
          </p:cNvPr>
          <p:cNvSpPr txBox="1"/>
          <p:nvPr/>
        </p:nvSpPr>
        <p:spPr>
          <a:xfrm>
            <a:off x="834242" y="2465830"/>
            <a:ext cx="47772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</a:rPr>
              <a:t>693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1315977" y="7450403"/>
            <a:ext cx="663214" cy="27646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7" name="Ondertitel 2">
            <a:extLst>
              <a:ext uri="{FF2B5EF4-FFF2-40B4-BE49-F238E27FC236}">
                <a16:creationId xmlns:a16="http://schemas.microsoft.com/office/drawing/2014/main" id="{64545D6F-606E-929F-37C2-CE73571EF362}"/>
              </a:ext>
            </a:extLst>
          </p:cNvPr>
          <p:cNvSpPr txBox="1">
            <a:spLocks/>
          </p:cNvSpPr>
          <p:nvPr/>
        </p:nvSpPr>
        <p:spPr>
          <a:xfrm>
            <a:off x="792082" y="7388447"/>
            <a:ext cx="396455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galletes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en total.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D2B33F-B3FD-CEF5-0DDE-F722BA868937}"/>
              </a:ext>
            </a:extLst>
          </p:cNvPr>
          <p:cNvSpPr txBox="1"/>
          <p:nvPr/>
        </p:nvSpPr>
        <p:spPr>
          <a:xfrm>
            <a:off x="5298582" y="9261736"/>
            <a:ext cx="48659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a-ES" sz="1200">
                <a:latin typeface="ABeZeh"/>
                <a:cs typeface="Calibri"/>
              </a:rPr>
              <a:t>.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D345F3F-976A-77C5-AAB8-B06A50081E5F}"/>
              </a:ext>
            </a:extLst>
          </p:cNvPr>
          <p:cNvSpPr/>
          <p:nvPr/>
        </p:nvSpPr>
        <p:spPr>
          <a:xfrm>
            <a:off x="1478288" y="2500828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30" name="Tekstvak 14">
            <a:extLst>
              <a:ext uri="{FF2B5EF4-FFF2-40B4-BE49-F238E27FC236}">
                <a16:creationId xmlns:a16="http://schemas.microsoft.com/office/drawing/2014/main" id="{BF22B859-7ABF-C94E-C3B3-5450AE975C60}"/>
              </a:ext>
            </a:extLst>
          </p:cNvPr>
          <p:cNvSpPr txBox="1"/>
          <p:nvPr/>
        </p:nvSpPr>
        <p:spPr>
          <a:xfrm>
            <a:off x="1501468" y="2471935"/>
            <a:ext cx="47772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</a:rPr>
              <a:t>694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0557625-B2F6-B348-0CE6-68009DAD94C7}"/>
              </a:ext>
            </a:extLst>
          </p:cNvPr>
          <p:cNvSpPr/>
          <p:nvPr/>
        </p:nvSpPr>
        <p:spPr>
          <a:xfrm>
            <a:off x="2122334" y="2488174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589D876-A8C4-0BCF-0B4D-1CCA5217FA80}"/>
              </a:ext>
            </a:extLst>
          </p:cNvPr>
          <p:cNvSpPr/>
          <p:nvPr/>
        </p:nvSpPr>
        <p:spPr>
          <a:xfrm>
            <a:off x="2737222" y="2487653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DBBFD92-4762-B919-8690-7EA543783ACD}"/>
              </a:ext>
            </a:extLst>
          </p:cNvPr>
          <p:cNvSpPr/>
          <p:nvPr/>
        </p:nvSpPr>
        <p:spPr>
          <a:xfrm>
            <a:off x="787882" y="2939847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46" name="Tekstvak 14">
            <a:extLst>
              <a:ext uri="{FF2B5EF4-FFF2-40B4-BE49-F238E27FC236}">
                <a16:creationId xmlns:a16="http://schemas.microsoft.com/office/drawing/2014/main" id="{0F896964-4257-D050-A9D9-B584B6B36103}"/>
              </a:ext>
            </a:extLst>
          </p:cNvPr>
          <p:cNvSpPr txBox="1"/>
          <p:nvPr/>
        </p:nvSpPr>
        <p:spPr>
          <a:xfrm>
            <a:off x="811062" y="2909959"/>
            <a:ext cx="47772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</a:rPr>
              <a:t>745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889D0F69-CFB4-58D3-1701-2D5BA01BDF07}"/>
              </a:ext>
            </a:extLst>
          </p:cNvPr>
          <p:cNvSpPr/>
          <p:nvPr/>
        </p:nvSpPr>
        <p:spPr>
          <a:xfrm>
            <a:off x="1483504" y="2931436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48" name="Tekstvak 14">
            <a:extLst>
              <a:ext uri="{FF2B5EF4-FFF2-40B4-BE49-F238E27FC236}">
                <a16:creationId xmlns:a16="http://schemas.microsoft.com/office/drawing/2014/main" id="{F9FB3B0B-0667-15FA-BEF6-9E5DB0DFE55D}"/>
              </a:ext>
            </a:extLst>
          </p:cNvPr>
          <p:cNvSpPr txBox="1"/>
          <p:nvPr/>
        </p:nvSpPr>
        <p:spPr>
          <a:xfrm>
            <a:off x="1478288" y="2916064"/>
            <a:ext cx="47772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</a:rPr>
              <a:t>746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06E6E7A-948E-8D4E-029B-F5C2A36F3B0C}"/>
              </a:ext>
            </a:extLst>
          </p:cNvPr>
          <p:cNvSpPr/>
          <p:nvPr/>
        </p:nvSpPr>
        <p:spPr>
          <a:xfrm>
            <a:off x="2110425" y="2931658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025BDA-AF82-35C6-7C17-780CE1E6D713}"/>
              </a:ext>
            </a:extLst>
          </p:cNvPr>
          <p:cNvSpPr/>
          <p:nvPr/>
        </p:nvSpPr>
        <p:spPr>
          <a:xfrm>
            <a:off x="2737222" y="2943677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ED80918D-8100-4ED9-86E9-4ADC55A61CDD}"/>
              </a:ext>
            </a:extLst>
          </p:cNvPr>
          <p:cNvSpPr/>
          <p:nvPr/>
        </p:nvSpPr>
        <p:spPr>
          <a:xfrm>
            <a:off x="734767" y="4187893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5" name="Ondertitel 2">
            <a:extLst>
              <a:ext uri="{FF2B5EF4-FFF2-40B4-BE49-F238E27FC236}">
                <a16:creationId xmlns:a16="http://schemas.microsoft.com/office/drawing/2014/main" id="{1BD97C00-5BD0-D386-F790-C392083BF14C}"/>
              </a:ext>
            </a:extLst>
          </p:cNvPr>
          <p:cNvSpPr txBox="1">
            <a:spLocks/>
          </p:cNvSpPr>
          <p:nvPr/>
        </p:nvSpPr>
        <p:spPr>
          <a:xfrm>
            <a:off x="947446" y="4159528"/>
            <a:ext cx="1240478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248, 249, 250</a:t>
            </a:r>
          </a:p>
        </p:txBody>
      </p:sp>
      <p:sp>
        <p:nvSpPr>
          <p:cNvPr id="56" name="Afgeronde rechthoek 113">
            <a:extLst>
              <a:ext uri="{FF2B5EF4-FFF2-40B4-BE49-F238E27FC236}">
                <a16:creationId xmlns:a16="http://schemas.microsoft.com/office/drawing/2014/main" id="{9577AA7F-62B0-C01F-EAA5-D480CCA7AA0E}"/>
              </a:ext>
            </a:extLst>
          </p:cNvPr>
          <p:cNvSpPr/>
          <p:nvPr/>
        </p:nvSpPr>
        <p:spPr>
          <a:xfrm>
            <a:off x="2284901" y="4194504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95D86F1A-071D-AEB0-3F12-E1D5C234D190}"/>
              </a:ext>
            </a:extLst>
          </p:cNvPr>
          <p:cNvSpPr txBox="1">
            <a:spLocks/>
          </p:cNvSpPr>
          <p:nvPr/>
        </p:nvSpPr>
        <p:spPr>
          <a:xfrm>
            <a:off x="2497579" y="4166139"/>
            <a:ext cx="124047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246, 247, 248</a:t>
            </a:r>
          </a:p>
        </p:txBody>
      </p:sp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3FC243E2-17BE-9336-AFB1-4E97D15D4FFD}"/>
              </a:ext>
            </a:extLst>
          </p:cNvPr>
          <p:cNvSpPr/>
          <p:nvPr/>
        </p:nvSpPr>
        <p:spPr>
          <a:xfrm>
            <a:off x="3703961" y="4208436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0DC093E7-F27D-9235-9A48-C7F9D20370D9}"/>
              </a:ext>
            </a:extLst>
          </p:cNvPr>
          <p:cNvSpPr txBox="1">
            <a:spLocks/>
          </p:cNvSpPr>
          <p:nvPr/>
        </p:nvSpPr>
        <p:spPr>
          <a:xfrm>
            <a:off x="3916640" y="4180071"/>
            <a:ext cx="138194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246, 245, 244</a:t>
            </a:r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45746C63-1A62-799A-BEDE-253639184AB6}"/>
              </a:ext>
            </a:extLst>
          </p:cNvPr>
          <p:cNvSpPr/>
          <p:nvPr/>
        </p:nvSpPr>
        <p:spPr>
          <a:xfrm>
            <a:off x="723764" y="5118020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A909722C-E04C-F6EC-B5FF-5819159851B0}"/>
              </a:ext>
            </a:extLst>
          </p:cNvPr>
          <p:cNvSpPr txBox="1">
            <a:spLocks/>
          </p:cNvSpPr>
          <p:nvPr/>
        </p:nvSpPr>
        <p:spPr>
          <a:xfrm>
            <a:off x="872329" y="5405758"/>
            <a:ext cx="55846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796</a:t>
            </a:r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25A4C4E-C364-9CD8-CD94-F3B853401515}"/>
              </a:ext>
            </a:extLst>
          </p:cNvPr>
          <p:cNvSpPr/>
          <p:nvPr/>
        </p:nvSpPr>
        <p:spPr>
          <a:xfrm>
            <a:off x="1622903" y="5094262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9D3115BA-382B-7E7E-547C-979F93A2EC4D}"/>
              </a:ext>
            </a:extLst>
          </p:cNvPr>
          <p:cNvSpPr txBox="1">
            <a:spLocks/>
          </p:cNvSpPr>
          <p:nvPr/>
        </p:nvSpPr>
        <p:spPr>
          <a:xfrm>
            <a:off x="1771467" y="5382000"/>
            <a:ext cx="513433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797</a:t>
            </a:r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DB99E92-64BC-0B69-2D8E-192E7EBC92A3}"/>
              </a:ext>
            </a:extLst>
          </p:cNvPr>
          <p:cNvSpPr/>
          <p:nvPr/>
        </p:nvSpPr>
        <p:spPr>
          <a:xfrm>
            <a:off x="2484433" y="5084581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A4650D3-6D5A-FE23-00FC-C9437FE6520C}"/>
              </a:ext>
            </a:extLst>
          </p:cNvPr>
          <p:cNvSpPr/>
          <p:nvPr/>
        </p:nvSpPr>
        <p:spPr>
          <a:xfrm>
            <a:off x="3382789" y="5084581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0847DDA-2AC2-981E-CFED-ECDB445E62B2}"/>
              </a:ext>
            </a:extLst>
          </p:cNvPr>
          <p:cNvSpPr/>
          <p:nvPr/>
        </p:nvSpPr>
        <p:spPr>
          <a:xfrm>
            <a:off x="4274737" y="5098091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8BF2C331-7509-208D-BAFB-1F0B9A9A6C6D}"/>
              </a:ext>
            </a:extLst>
          </p:cNvPr>
          <p:cNvSpPr/>
          <p:nvPr/>
        </p:nvSpPr>
        <p:spPr>
          <a:xfrm>
            <a:off x="5150017" y="5098091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60484" y="631813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4. Quantes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galletes</a:t>
            </a: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hi ha en total? (1 punt).</a:t>
            </a:r>
          </a:p>
        </p:txBody>
      </p:sp>
      <p:pic>
        <p:nvPicPr>
          <p:cNvPr id="76" name="Imagen 75">
            <a:extLst>
              <a:ext uri="{FF2B5EF4-FFF2-40B4-BE49-F238E27FC236}">
                <a16:creationId xmlns:a16="http://schemas.microsoft.com/office/drawing/2014/main" id="{3E2221B3-94E7-2343-5696-E077C98BC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246" y="6529518"/>
            <a:ext cx="631158" cy="796055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29F06F21-5302-6950-4E3A-FC76EA9EB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965" y="6549782"/>
            <a:ext cx="631158" cy="796055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C794905A-34CD-9DFC-DAF3-E9DBE0271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742" y="6692163"/>
            <a:ext cx="1009650" cy="619125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704FB5EA-6A7D-0E97-BE46-97B4A809C2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5608" y="6669382"/>
            <a:ext cx="561975" cy="561975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FB4BEDA6-22AD-AF91-6EF2-B74F8A3BA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8318" y="6723928"/>
            <a:ext cx="1009650" cy="619125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DCB1BF19-1F56-975B-021B-B7960D81D7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1739" y="6676273"/>
            <a:ext cx="561975" cy="561975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3D8EC2E2-3581-287C-6287-61CF8AF5A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668" y="6691450"/>
            <a:ext cx="561975" cy="561975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BE455B13-6D7A-E3EF-87C6-2FCD1585C8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388" y="8203639"/>
            <a:ext cx="3266422" cy="1691540"/>
          </a:xfrm>
          <a:prstGeom prst="rect">
            <a:avLst/>
          </a:prstGeom>
        </p:spPr>
      </p:pic>
      <p:sp>
        <p:nvSpPr>
          <p:cNvPr id="88" name="Ondertitel 2">
            <a:extLst>
              <a:ext uri="{FF2B5EF4-FFF2-40B4-BE49-F238E27FC236}">
                <a16:creationId xmlns:a16="http://schemas.microsoft.com/office/drawing/2014/main" id="{C71736D1-3D00-A66A-1029-6C74170F2798}"/>
              </a:ext>
            </a:extLst>
          </p:cNvPr>
          <p:cNvSpPr txBox="1">
            <a:spLocks/>
          </p:cNvSpPr>
          <p:nvPr/>
        </p:nvSpPr>
        <p:spPr>
          <a:xfrm>
            <a:off x="609339" y="7967733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5. Ratlla les monedes i els bitllets necessaris perquè en queden 121 € (1 punt).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52141" y="2061737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Inventa i escriu una sèrie en la qual comptes de 5 en 5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30254" y="355578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Completa els números que falten en la recta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52141" y="563845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Completa els parells de números amb els símbols &gt;, &lt; o = (1 punt).</a:t>
            </a:r>
          </a:p>
        </p:txBody>
      </p:sp>
      <p:sp>
        <p:nvSpPr>
          <p:cNvPr id="74" name="Afgeronde rechthoek 13">
            <a:extLst>
              <a:ext uri="{FF2B5EF4-FFF2-40B4-BE49-F238E27FC236}">
                <a16:creationId xmlns:a16="http://schemas.microsoft.com/office/drawing/2014/main" id="{31AF753E-57DF-646D-0FCF-2909A779C4B6}"/>
              </a:ext>
            </a:extLst>
          </p:cNvPr>
          <p:cNvSpPr/>
          <p:nvPr/>
        </p:nvSpPr>
        <p:spPr>
          <a:xfrm>
            <a:off x="552141" y="2679626"/>
            <a:ext cx="42540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3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80" name="Imagen 79">
            <a:extLst>
              <a:ext uri="{FF2B5EF4-FFF2-40B4-BE49-F238E27FC236}">
                <a16:creationId xmlns:a16="http://schemas.microsoft.com/office/drawing/2014/main" id="{C2359F81-3B16-B6DD-0C7C-128552649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254" y="3909934"/>
            <a:ext cx="2889151" cy="1237220"/>
          </a:xfrm>
          <a:prstGeom prst="rect">
            <a:avLst/>
          </a:prstGeom>
        </p:spPr>
      </p:pic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30254" y="687604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Ordena estos números del més xicotet al més gran (1 punt).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530254" y="8129458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Inventa 2 sèries de 6 números cada una, i ordena-les de més gran a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més xicotet 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utilitzant els símbols corresponents (1 punt).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B3BBA56C-1DCF-1851-ABCD-5B93C14A6B71}"/>
              </a:ext>
            </a:extLst>
          </p:cNvPr>
          <p:cNvSpPr txBox="1">
            <a:spLocks/>
          </p:cNvSpPr>
          <p:nvPr/>
        </p:nvSpPr>
        <p:spPr>
          <a:xfrm>
            <a:off x="561146" y="6069307"/>
            <a:ext cx="147416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134               143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1F422327-5AC8-BE22-37A4-6D3096B478B1}"/>
              </a:ext>
            </a:extLst>
          </p:cNvPr>
          <p:cNvSpPr txBox="1">
            <a:spLocks/>
          </p:cNvSpPr>
          <p:nvPr/>
        </p:nvSpPr>
        <p:spPr>
          <a:xfrm>
            <a:off x="2727398" y="6059570"/>
            <a:ext cx="15377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625               619</a:t>
            </a:r>
          </a:p>
        </p:txBody>
      </p:sp>
      <p:sp>
        <p:nvSpPr>
          <p:cNvPr id="92" name="Ondertitel 2">
            <a:extLst>
              <a:ext uri="{FF2B5EF4-FFF2-40B4-BE49-F238E27FC236}">
                <a16:creationId xmlns:a16="http://schemas.microsoft.com/office/drawing/2014/main" id="{B7831561-BEA4-30A7-51A1-73DF305B9FF1}"/>
              </a:ext>
            </a:extLst>
          </p:cNvPr>
          <p:cNvSpPr txBox="1">
            <a:spLocks/>
          </p:cNvSpPr>
          <p:nvPr/>
        </p:nvSpPr>
        <p:spPr>
          <a:xfrm>
            <a:off x="4855648" y="6063917"/>
            <a:ext cx="132066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322               511</a:t>
            </a:r>
          </a:p>
        </p:txBody>
      </p:sp>
      <p:sp>
        <p:nvSpPr>
          <p:cNvPr id="96" name="Elipse 95">
            <a:extLst>
              <a:ext uri="{FF2B5EF4-FFF2-40B4-BE49-F238E27FC236}">
                <a16:creationId xmlns:a16="http://schemas.microsoft.com/office/drawing/2014/main" id="{B70DD20F-68A1-F25F-F7A7-34E806D124F6}"/>
              </a:ext>
            </a:extLst>
          </p:cNvPr>
          <p:cNvSpPr/>
          <p:nvPr/>
        </p:nvSpPr>
        <p:spPr>
          <a:xfrm>
            <a:off x="947324" y="6126369"/>
            <a:ext cx="404191" cy="20326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Elipse 98">
            <a:extLst>
              <a:ext uri="{FF2B5EF4-FFF2-40B4-BE49-F238E27FC236}">
                <a16:creationId xmlns:a16="http://schemas.microsoft.com/office/drawing/2014/main" id="{5BEEFE63-2CC0-1DCA-579A-3CCF87B252E6}"/>
              </a:ext>
            </a:extLst>
          </p:cNvPr>
          <p:cNvSpPr/>
          <p:nvPr/>
        </p:nvSpPr>
        <p:spPr>
          <a:xfrm>
            <a:off x="3094829" y="6092905"/>
            <a:ext cx="404191" cy="20326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0A71BB78-FD28-2EF3-DABA-F48B224F73BB}"/>
              </a:ext>
            </a:extLst>
          </p:cNvPr>
          <p:cNvSpPr/>
          <p:nvPr/>
        </p:nvSpPr>
        <p:spPr>
          <a:xfrm>
            <a:off x="5246632" y="6092905"/>
            <a:ext cx="404191" cy="20326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782619" y="7293870"/>
            <a:ext cx="5485128" cy="2853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625               613                616               599              429             510  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114" name="Afgeronde rechthoek 113">
            <a:extLst>
              <a:ext uri="{FF2B5EF4-FFF2-40B4-BE49-F238E27FC236}">
                <a16:creationId xmlns:a16="http://schemas.microsoft.com/office/drawing/2014/main" id="{EF16E292-F455-18EC-2A10-19B4A4E5B235}"/>
              </a:ext>
            </a:extLst>
          </p:cNvPr>
          <p:cNvSpPr/>
          <p:nvPr/>
        </p:nvSpPr>
        <p:spPr>
          <a:xfrm>
            <a:off x="782619" y="7712155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5" name="Afgeronde rechthoek 113">
            <a:extLst>
              <a:ext uri="{FF2B5EF4-FFF2-40B4-BE49-F238E27FC236}">
                <a16:creationId xmlns:a16="http://schemas.microsoft.com/office/drawing/2014/main" id="{BDD6652E-1CC7-AA00-6E0F-C000C100FD43}"/>
              </a:ext>
            </a:extLst>
          </p:cNvPr>
          <p:cNvSpPr/>
          <p:nvPr/>
        </p:nvSpPr>
        <p:spPr>
          <a:xfrm>
            <a:off x="1717106" y="771645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6" name="Afgeronde rechthoek 113">
            <a:extLst>
              <a:ext uri="{FF2B5EF4-FFF2-40B4-BE49-F238E27FC236}">
                <a16:creationId xmlns:a16="http://schemas.microsoft.com/office/drawing/2014/main" id="{35408373-CEBF-1EC0-231F-6A9D1C69B3CF}"/>
              </a:ext>
            </a:extLst>
          </p:cNvPr>
          <p:cNvSpPr/>
          <p:nvPr/>
        </p:nvSpPr>
        <p:spPr>
          <a:xfrm>
            <a:off x="2608635" y="771785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7" name="Afgeronde rechthoek 113">
            <a:extLst>
              <a:ext uri="{FF2B5EF4-FFF2-40B4-BE49-F238E27FC236}">
                <a16:creationId xmlns:a16="http://schemas.microsoft.com/office/drawing/2014/main" id="{449E5219-6E6A-7B96-202E-B0A5754F3FA1}"/>
              </a:ext>
            </a:extLst>
          </p:cNvPr>
          <p:cNvSpPr/>
          <p:nvPr/>
        </p:nvSpPr>
        <p:spPr>
          <a:xfrm>
            <a:off x="3479166" y="771861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8" name="Afgeronde rechthoek 113">
            <a:extLst>
              <a:ext uri="{FF2B5EF4-FFF2-40B4-BE49-F238E27FC236}">
                <a16:creationId xmlns:a16="http://schemas.microsoft.com/office/drawing/2014/main" id="{A9A1639F-3990-F3AC-3C13-C01A85CA733A}"/>
              </a:ext>
            </a:extLst>
          </p:cNvPr>
          <p:cNvSpPr/>
          <p:nvPr/>
        </p:nvSpPr>
        <p:spPr>
          <a:xfrm>
            <a:off x="4413653" y="7722920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9" name="Afgeronde rechthoek 113">
            <a:extLst>
              <a:ext uri="{FF2B5EF4-FFF2-40B4-BE49-F238E27FC236}">
                <a16:creationId xmlns:a16="http://schemas.microsoft.com/office/drawing/2014/main" id="{3F21A134-2609-2B52-7031-D10CCBC0686F}"/>
              </a:ext>
            </a:extLst>
          </p:cNvPr>
          <p:cNvSpPr/>
          <p:nvPr/>
        </p:nvSpPr>
        <p:spPr>
          <a:xfrm>
            <a:off x="5305182" y="7724323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7" name="Rectángulo 126">
            <a:extLst>
              <a:ext uri="{FF2B5EF4-FFF2-40B4-BE49-F238E27FC236}">
                <a16:creationId xmlns:a16="http://schemas.microsoft.com/office/drawing/2014/main" id="{CB16F727-CF9C-22D3-480C-29FFDE448693}"/>
              </a:ext>
            </a:extLst>
          </p:cNvPr>
          <p:cNvSpPr/>
          <p:nvPr/>
        </p:nvSpPr>
        <p:spPr>
          <a:xfrm>
            <a:off x="688373" y="8862096"/>
            <a:ext cx="5727309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F86612-1D4C-4099-B2EB-30D375A69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1690</TotalTime>
  <Words>249</Words>
  <Application>Microsoft Office PowerPoint</Application>
  <PresentationFormat>Personalizado</PresentationFormat>
  <Paragraphs>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143</cp:revision>
  <dcterms:created xsi:type="dcterms:W3CDTF">2022-01-03T10:00:59Z</dcterms:created>
  <dcterms:modified xsi:type="dcterms:W3CDTF">2024-12-11T10:34:49Z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