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3360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1972000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Dibuixa 3 vegades 2 cireres i escriu la suma corresponent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28463" y="4205311"/>
            <a:ext cx="6158196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2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Marca amb una creu la suma que representa la recta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57289" y="5604371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la multiplicació (1 punt).</a:t>
            </a:r>
          </a:p>
        </p:txBody>
      </p:sp>
      <p:sp>
        <p:nvSpPr>
          <p:cNvPr id="104" name="Google Shape;104;p2"/>
          <p:cNvSpPr txBox="1"/>
          <p:nvPr/>
        </p:nvSpPr>
        <p:spPr>
          <a:xfrm>
            <a:off x="601660" y="7025507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Escriu la multiplicació de dos maneres diferents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3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75;g14b75e4c2d3_0_22">
            <a:extLst>
              <a:ext uri="{FF2B5EF4-FFF2-40B4-BE49-F238E27FC236}">
                <a16:creationId xmlns:a16="http://schemas.microsoft.com/office/drawing/2014/main" id="{090490A6-EEA9-AA25-0DED-5A7F2E09A44A}"/>
              </a:ext>
            </a:extLst>
          </p:cNvPr>
          <p:cNvSpPr txBox="1"/>
          <p:nvPr/>
        </p:nvSpPr>
        <p:spPr>
          <a:xfrm>
            <a:off x="1304918" y="3466895"/>
            <a:ext cx="30472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+</a:t>
            </a:r>
          </a:p>
        </p:txBody>
      </p:sp>
      <p:sp>
        <p:nvSpPr>
          <p:cNvPr id="49" name="Google Shape;160;g14b75e4c2d3_0_22">
            <a:extLst>
              <a:ext uri="{FF2B5EF4-FFF2-40B4-BE49-F238E27FC236}">
                <a16:creationId xmlns:a16="http://schemas.microsoft.com/office/drawing/2014/main" id="{B729B54D-3476-F0A5-C1E8-A6F6C78C676B}"/>
              </a:ext>
            </a:extLst>
          </p:cNvPr>
          <p:cNvSpPr/>
          <p:nvPr/>
        </p:nvSpPr>
        <p:spPr>
          <a:xfrm>
            <a:off x="865084" y="3448536"/>
            <a:ext cx="42022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76F9F1B-7CB7-E0C2-97D9-74C254726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448" y="2463013"/>
            <a:ext cx="631496" cy="75349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0F3B570-5559-5CAA-8E6A-87F0E7E80B54}"/>
              </a:ext>
            </a:extLst>
          </p:cNvPr>
          <p:cNvSpPr/>
          <p:nvPr/>
        </p:nvSpPr>
        <p:spPr>
          <a:xfrm>
            <a:off x="1870506" y="2458001"/>
            <a:ext cx="3812842" cy="83108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Google Shape;160;g14b75e4c2d3_0_22">
            <a:extLst>
              <a:ext uri="{FF2B5EF4-FFF2-40B4-BE49-F238E27FC236}">
                <a16:creationId xmlns:a16="http://schemas.microsoft.com/office/drawing/2014/main" id="{3668AC55-ABCB-0412-A375-E89EE74A6699}"/>
              </a:ext>
            </a:extLst>
          </p:cNvPr>
          <p:cNvSpPr/>
          <p:nvPr/>
        </p:nvSpPr>
        <p:spPr>
          <a:xfrm>
            <a:off x="1680123" y="3444642"/>
            <a:ext cx="42022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60;g14b75e4c2d3_0_22">
            <a:extLst>
              <a:ext uri="{FF2B5EF4-FFF2-40B4-BE49-F238E27FC236}">
                <a16:creationId xmlns:a16="http://schemas.microsoft.com/office/drawing/2014/main" id="{D90A9ED6-F9FE-EA2A-F089-84DC2F2FE13A}"/>
              </a:ext>
            </a:extLst>
          </p:cNvPr>
          <p:cNvSpPr/>
          <p:nvPr/>
        </p:nvSpPr>
        <p:spPr>
          <a:xfrm>
            <a:off x="2491869" y="3446437"/>
            <a:ext cx="42022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AD957A6D-85CC-41A8-4148-66836E6BFC6B}"/>
              </a:ext>
            </a:extLst>
          </p:cNvPr>
          <p:cNvSpPr txBox="1"/>
          <p:nvPr/>
        </p:nvSpPr>
        <p:spPr>
          <a:xfrm>
            <a:off x="2176226" y="3437135"/>
            <a:ext cx="30472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+</a:t>
            </a:r>
          </a:p>
        </p:txBody>
      </p:sp>
      <p:sp>
        <p:nvSpPr>
          <p:cNvPr id="9" name="Google Shape;175;g14b75e4c2d3_0_22">
            <a:extLst>
              <a:ext uri="{FF2B5EF4-FFF2-40B4-BE49-F238E27FC236}">
                <a16:creationId xmlns:a16="http://schemas.microsoft.com/office/drawing/2014/main" id="{F1A73342-32DA-B704-7D06-DF563C575203}"/>
              </a:ext>
            </a:extLst>
          </p:cNvPr>
          <p:cNvSpPr txBox="1"/>
          <p:nvPr/>
        </p:nvSpPr>
        <p:spPr>
          <a:xfrm>
            <a:off x="3000479" y="3437135"/>
            <a:ext cx="30472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=</a:t>
            </a:r>
          </a:p>
        </p:txBody>
      </p:sp>
      <p:sp>
        <p:nvSpPr>
          <p:cNvPr id="10" name="Google Shape;160;g14b75e4c2d3_0_22">
            <a:extLst>
              <a:ext uri="{FF2B5EF4-FFF2-40B4-BE49-F238E27FC236}">
                <a16:creationId xmlns:a16="http://schemas.microsoft.com/office/drawing/2014/main" id="{2F5AAC83-C672-561C-5358-E1D0D9F875B4}"/>
              </a:ext>
            </a:extLst>
          </p:cNvPr>
          <p:cNvSpPr/>
          <p:nvPr/>
        </p:nvSpPr>
        <p:spPr>
          <a:xfrm>
            <a:off x="3297393" y="3459206"/>
            <a:ext cx="42022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0D3B0EE-3A5F-6FF9-A835-848716356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59" y="4492180"/>
            <a:ext cx="2959218" cy="765025"/>
          </a:xfrm>
          <a:prstGeom prst="rect">
            <a:avLst/>
          </a:prstGeom>
        </p:spPr>
      </p:pic>
      <p:sp>
        <p:nvSpPr>
          <p:cNvPr id="14" name="Google Shape;175;g14b75e4c2d3_0_22">
            <a:extLst>
              <a:ext uri="{FF2B5EF4-FFF2-40B4-BE49-F238E27FC236}">
                <a16:creationId xmlns:a16="http://schemas.microsoft.com/office/drawing/2014/main" id="{8F92D9AE-C73E-EBCF-52A6-874C350827FF}"/>
              </a:ext>
            </a:extLst>
          </p:cNvPr>
          <p:cNvSpPr txBox="1"/>
          <p:nvPr/>
        </p:nvSpPr>
        <p:spPr>
          <a:xfrm>
            <a:off x="5308989" y="4718140"/>
            <a:ext cx="108129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4 + 4 + 4 + 4</a:t>
            </a:r>
          </a:p>
        </p:txBody>
      </p:sp>
      <p:sp>
        <p:nvSpPr>
          <p:cNvPr id="16" name="Google Shape;175;g14b75e4c2d3_0_22">
            <a:extLst>
              <a:ext uri="{FF2B5EF4-FFF2-40B4-BE49-F238E27FC236}">
                <a16:creationId xmlns:a16="http://schemas.microsoft.com/office/drawing/2014/main" id="{5CB6650E-5CF8-9CDB-4C8A-F355880413BC}"/>
              </a:ext>
            </a:extLst>
          </p:cNvPr>
          <p:cNvSpPr txBox="1"/>
          <p:nvPr/>
        </p:nvSpPr>
        <p:spPr>
          <a:xfrm>
            <a:off x="4041142" y="4707161"/>
            <a:ext cx="888987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4 + 4 + 4</a:t>
            </a:r>
          </a:p>
        </p:txBody>
      </p:sp>
      <p:sp>
        <p:nvSpPr>
          <p:cNvPr id="19" name="Google Shape;99;p2">
            <a:extLst>
              <a:ext uri="{FF2B5EF4-FFF2-40B4-BE49-F238E27FC236}">
                <a16:creationId xmlns:a16="http://schemas.microsoft.com/office/drawing/2014/main" id="{8B7F7A20-2D29-E404-5581-E793F8772F9E}"/>
              </a:ext>
            </a:extLst>
          </p:cNvPr>
          <p:cNvSpPr/>
          <p:nvPr/>
        </p:nvSpPr>
        <p:spPr>
          <a:xfrm>
            <a:off x="3811436" y="4802234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99;p2">
            <a:extLst>
              <a:ext uri="{FF2B5EF4-FFF2-40B4-BE49-F238E27FC236}">
                <a16:creationId xmlns:a16="http://schemas.microsoft.com/office/drawing/2014/main" id="{96303172-3B98-A157-E214-E4C5D2DBF5E3}"/>
              </a:ext>
            </a:extLst>
          </p:cNvPr>
          <p:cNvSpPr/>
          <p:nvPr/>
        </p:nvSpPr>
        <p:spPr>
          <a:xfrm>
            <a:off x="5112887" y="4795349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4666DB2-0FD9-4634-F98F-4C0B3D8EBE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737" y="5894810"/>
            <a:ext cx="2569476" cy="77163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608BA04-32F7-0B2D-6E6F-05E3402D47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2863" y="5970120"/>
            <a:ext cx="1571625" cy="55245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911DFA5-ED21-8030-7494-F053EA349C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875" y="7345447"/>
            <a:ext cx="479274" cy="66630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6CC31F7F-CD90-5F36-BAF6-A0FD8CEEA7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9121" y="7324421"/>
            <a:ext cx="479274" cy="66630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C573E8BB-EA36-0FA4-C1D5-E2937649E1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4266" y="7324421"/>
            <a:ext cx="479274" cy="66630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359F2D21-2B20-B49B-328C-4B5B8B5DF5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0666" y="7324421"/>
            <a:ext cx="479274" cy="66630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E470F8C-4EF4-BCB7-DC86-8259849429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3519" y="7932269"/>
            <a:ext cx="479274" cy="666308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0F3D183-38E4-7B3F-43E7-D80B35BC87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9765" y="7911243"/>
            <a:ext cx="479274" cy="666308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DDB28B9F-FA97-E785-38A1-5C910462A1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4910" y="7911243"/>
            <a:ext cx="479274" cy="666308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9516A83B-DD8F-FA5E-72F0-4A55A7D6E3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1310" y="7911243"/>
            <a:ext cx="479274" cy="666308"/>
          </a:xfrm>
          <a:prstGeom prst="rect">
            <a:avLst/>
          </a:prstGeom>
        </p:spPr>
      </p:pic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601660" y="8862925"/>
            <a:ext cx="5780216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Encercla a on veus dos vegades zero peixos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764812CE-013A-C0F3-0367-8300403720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2090" y="7379921"/>
            <a:ext cx="1495425" cy="99060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A2F25551-B80D-AAA3-253C-2C05EFD4DA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0121" y="9235107"/>
            <a:ext cx="1398562" cy="742535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4612A2E0-B98B-0338-CE7E-69A96CDBE5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77861" y="9312696"/>
            <a:ext cx="1344789" cy="658672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8F429D3D-F142-43D2-7679-9E900B528F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65861" y="9309666"/>
            <a:ext cx="1344789" cy="709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75;g14b75e4c2d3_0_22">
            <a:extLst>
              <a:ext uri="{FF2B5EF4-FFF2-40B4-BE49-F238E27FC236}">
                <a16:creationId xmlns:a16="http://schemas.microsoft.com/office/drawing/2014/main" id="{CF9137C6-60B8-92D6-9C02-641881D7B44B}"/>
              </a:ext>
            </a:extLst>
          </p:cNvPr>
          <p:cNvSpPr txBox="1"/>
          <p:nvPr/>
        </p:nvSpPr>
        <p:spPr>
          <a:xfrm>
            <a:off x="732885" y="3815435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2 × 8</a:t>
            </a:r>
          </a:p>
        </p:txBody>
      </p:sp>
      <p:sp>
        <p:nvSpPr>
          <p:cNvPr id="15" name="Google Shape;175;g14b75e4c2d3_0_22">
            <a:extLst>
              <a:ext uri="{FF2B5EF4-FFF2-40B4-BE49-F238E27FC236}">
                <a16:creationId xmlns:a16="http://schemas.microsoft.com/office/drawing/2014/main" id="{A4760FAB-7AE6-FF06-C06C-8076C35F530A}"/>
              </a:ext>
            </a:extLst>
          </p:cNvPr>
          <p:cNvSpPr txBox="1"/>
          <p:nvPr/>
        </p:nvSpPr>
        <p:spPr>
          <a:xfrm>
            <a:off x="2289863" y="3815435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4 × 4</a:t>
            </a:r>
          </a:p>
        </p:txBody>
      </p:sp>
      <p:sp>
        <p:nvSpPr>
          <p:cNvPr id="20" name="Google Shape;175;g14b75e4c2d3_0_22">
            <a:extLst>
              <a:ext uri="{FF2B5EF4-FFF2-40B4-BE49-F238E27FC236}">
                <a16:creationId xmlns:a16="http://schemas.microsoft.com/office/drawing/2014/main" id="{9D2BFB7F-1064-B700-EB04-73EC8B49AC69}"/>
              </a:ext>
            </a:extLst>
          </p:cNvPr>
          <p:cNvSpPr txBox="1"/>
          <p:nvPr/>
        </p:nvSpPr>
        <p:spPr>
          <a:xfrm>
            <a:off x="3779319" y="3826758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8 × 2</a:t>
            </a:r>
          </a:p>
        </p:txBody>
      </p:sp>
      <p:sp>
        <p:nvSpPr>
          <p:cNvPr id="21" name="Google Shape;175;g14b75e4c2d3_0_22">
            <a:extLst>
              <a:ext uri="{FF2B5EF4-FFF2-40B4-BE49-F238E27FC236}">
                <a16:creationId xmlns:a16="http://schemas.microsoft.com/office/drawing/2014/main" id="{9EFE3C1B-C902-D844-E09B-87F79AD8F6DA}"/>
              </a:ext>
            </a:extLst>
          </p:cNvPr>
          <p:cNvSpPr txBox="1"/>
          <p:nvPr/>
        </p:nvSpPr>
        <p:spPr>
          <a:xfrm>
            <a:off x="5124741" y="3838372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4 × 3</a:t>
            </a:r>
          </a:p>
        </p:txBody>
      </p:sp>
      <p:sp>
        <p:nvSpPr>
          <p:cNvPr id="23" name="Google Shape;99;p2">
            <a:extLst>
              <a:ext uri="{FF2B5EF4-FFF2-40B4-BE49-F238E27FC236}">
                <a16:creationId xmlns:a16="http://schemas.microsoft.com/office/drawing/2014/main" id="{7E5CD1A6-EECB-32AD-15C2-F42966D06549}"/>
              </a:ext>
            </a:extLst>
          </p:cNvPr>
          <p:cNvSpPr/>
          <p:nvPr/>
        </p:nvSpPr>
        <p:spPr>
          <a:xfrm>
            <a:off x="2093761" y="3896469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99;p2">
            <a:extLst>
              <a:ext uri="{FF2B5EF4-FFF2-40B4-BE49-F238E27FC236}">
                <a16:creationId xmlns:a16="http://schemas.microsoft.com/office/drawing/2014/main" id="{9F8AB689-535E-7CC3-8939-001D7AADBA27}"/>
              </a:ext>
            </a:extLst>
          </p:cNvPr>
          <p:cNvSpPr/>
          <p:nvPr/>
        </p:nvSpPr>
        <p:spPr>
          <a:xfrm>
            <a:off x="3587636" y="3923988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99;p2">
            <a:extLst>
              <a:ext uri="{FF2B5EF4-FFF2-40B4-BE49-F238E27FC236}">
                <a16:creationId xmlns:a16="http://schemas.microsoft.com/office/drawing/2014/main" id="{C32C36E2-45F3-D639-47EC-7251F400C009}"/>
              </a:ext>
            </a:extLst>
          </p:cNvPr>
          <p:cNvSpPr/>
          <p:nvPr/>
        </p:nvSpPr>
        <p:spPr>
          <a:xfrm>
            <a:off x="4957521" y="3896469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99;p2">
            <a:extLst>
              <a:ext uri="{FF2B5EF4-FFF2-40B4-BE49-F238E27FC236}">
                <a16:creationId xmlns:a16="http://schemas.microsoft.com/office/drawing/2014/main" id="{CC873C7D-0BE0-E94F-8BE9-3494CAD8D12D}"/>
              </a:ext>
            </a:extLst>
          </p:cNvPr>
          <p:cNvSpPr/>
          <p:nvPr/>
        </p:nvSpPr>
        <p:spPr>
          <a:xfrm>
            <a:off x="550211" y="390723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60;g14b75e4c2d3_0_22">
            <a:extLst>
              <a:ext uri="{FF2B5EF4-FFF2-40B4-BE49-F238E27FC236}">
                <a16:creationId xmlns:a16="http://schemas.microsoft.com/office/drawing/2014/main" id="{289AC53A-1B4C-224D-2777-06C2FD6244F0}"/>
              </a:ext>
            </a:extLst>
          </p:cNvPr>
          <p:cNvSpPr/>
          <p:nvPr/>
        </p:nvSpPr>
        <p:spPr>
          <a:xfrm>
            <a:off x="1267965" y="2393867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457446" y="318112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Marca amb una creu les multiplicacions que tenen el mateix resultat (1 punt):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488696" y="4626481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</a:t>
            </a:r>
            <a:r>
              <a:rPr lang="ca-ES" sz="1200" b="1">
                <a:solidFill>
                  <a:srgbClr val="333333"/>
                </a:solidFill>
              </a:rPr>
              <a:t>Calcula les operacions (1 punt).</a:t>
            </a:r>
          </a:p>
        </p:txBody>
      </p:sp>
      <p:sp>
        <p:nvSpPr>
          <p:cNvPr id="175" name="Google Shape;175;g14b75e4c2d3_0_22"/>
          <p:cNvSpPr txBox="1"/>
          <p:nvPr/>
        </p:nvSpPr>
        <p:spPr>
          <a:xfrm>
            <a:off x="628560" y="2400575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5 × 6 =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95798" y="5914950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9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Representa amb una suma i una multiplicació 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3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11494" y="2080520"/>
            <a:ext cx="5780216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Calcula les multiplicacions (1 punt).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1D356E70-5345-D3E0-93FB-19DA6DC5ADA6}"/>
              </a:ext>
            </a:extLst>
          </p:cNvPr>
          <p:cNvSpPr/>
          <p:nvPr/>
        </p:nvSpPr>
        <p:spPr>
          <a:xfrm>
            <a:off x="628560" y="8825857"/>
            <a:ext cx="6215188" cy="128744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58D91DF5-5C86-087F-F356-9AC378711ABC}"/>
              </a:ext>
            </a:extLst>
          </p:cNvPr>
          <p:cNvSpPr txBox="1"/>
          <p:nvPr/>
        </p:nvSpPr>
        <p:spPr>
          <a:xfrm>
            <a:off x="2960918" y="2400575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10 × 7 =</a:t>
            </a:r>
          </a:p>
        </p:txBody>
      </p:sp>
      <p:sp>
        <p:nvSpPr>
          <p:cNvPr id="12" name="Google Shape;160;g14b75e4c2d3_0_22">
            <a:extLst>
              <a:ext uri="{FF2B5EF4-FFF2-40B4-BE49-F238E27FC236}">
                <a16:creationId xmlns:a16="http://schemas.microsoft.com/office/drawing/2014/main" id="{9009DAE8-03D1-AE23-DAA0-8D7404DC3EA4}"/>
              </a:ext>
            </a:extLst>
          </p:cNvPr>
          <p:cNvSpPr/>
          <p:nvPr/>
        </p:nvSpPr>
        <p:spPr>
          <a:xfrm>
            <a:off x="3610008" y="2392935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488696" y="7726941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Calcula les multiplicacions i anota els passos que has fet (1 punt).</a:t>
            </a:r>
          </a:p>
        </p:txBody>
      </p:sp>
      <p:sp>
        <p:nvSpPr>
          <p:cNvPr id="32" name="Google Shape;160;g14b75e4c2d3_0_22">
            <a:extLst>
              <a:ext uri="{FF2B5EF4-FFF2-40B4-BE49-F238E27FC236}">
                <a16:creationId xmlns:a16="http://schemas.microsoft.com/office/drawing/2014/main" id="{3B130D7C-18EB-6CFD-8202-80ADA594AFF9}"/>
              </a:ext>
            </a:extLst>
          </p:cNvPr>
          <p:cNvSpPr/>
          <p:nvPr/>
        </p:nvSpPr>
        <p:spPr>
          <a:xfrm>
            <a:off x="1087488" y="5020917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75;g14b75e4c2d3_0_22">
            <a:extLst>
              <a:ext uri="{FF2B5EF4-FFF2-40B4-BE49-F238E27FC236}">
                <a16:creationId xmlns:a16="http://schemas.microsoft.com/office/drawing/2014/main" id="{7826C55A-E306-A83D-9C5F-193270A48E1D}"/>
              </a:ext>
            </a:extLst>
          </p:cNvPr>
          <p:cNvSpPr txBox="1"/>
          <p:nvPr/>
        </p:nvSpPr>
        <p:spPr>
          <a:xfrm>
            <a:off x="448083" y="5027625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3 × 6 =</a:t>
            </a:r>
          </a:p>
        </p:txBody>
      </p:sp>
      <p:sp>
        <p:nvSpPr>
          <p:cNvPr id="35" name="Google Shape;175;g14b75e4c2d3_0_22">
            <a:extLst>
              <a:ext uri="{FF2B5EF4-FFF2-40B4-BE49-F238E27FC236}">
                <a16:creationId xmlns:a16="http://schemas.microsoft.com/office/drawing/2014/main" id="{505062B9-E085-B226-D0AE-47FC8268FC0A}"/>
              </a:ext>
            </a:extLst>
          </p:cNvPr>
          <p:cNvSpPr txBox="1"/>
          <p:nvPr/>
        </p:nvSpPr>
        <p:spPr>
          <a:xfrm>
            <a:off x="2105525" y="5016476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6 × 6 =</a:t>
            </a:r>
          </a:p>
        </p:txBody>
      </p:sp>
      <p:sp>
        <p:nvSpPr>
          <p:cNvPr id="36" name="Google Shape;160;g14b75e4c2d3_0_22">
            <a:extLst>
              <a:ext uri="{FF2B5EF4-FFF2-40B4-BE49-F238E27FC236}">
                <a16:creationId xmlns:a16="http://schemas.microsoft.com/office/drawing/2014/main" id="{1BE17613-D10B-AD7E-27D5-9FB90AED8F10}"/>
              </a:ext>
            </a:extLst>
          </p:cNvPr>
          <p:cNvSpPr/>
          <p:nvPr/>
        </p:nvSpPr>
        <p:spPr>
          <a:xfrm>
            <a:off x="2754615" y="5008836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75;g14b75e4c2d3_0_22">
            <a:extLst>
              <a:ext uri="{FF2B5EF4-FFF2-40B4-BE49-F238E27FC236}">
                <a16:creationId xmlns:a16="http://schemas.microsoft.com/office/drawing/2014/main" id="{0CA838AA-F60D-3D57-92E4-CE75861DE6AA}"/>
              </a:ext>
            </a:extLst>
          </p:cNvPr>
          <p:cNvSpPr txBox="1"/>
          <p:nvPr/>
        </p:nvSpPr>
        <p:spPr>
          <a:xfrm>
            <a:off x="3846301" y="5016476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9 × 7 =</a:t>
            </a:r>
          </a:p>
        </p:txBody>
      </p:sp>
      <p:sp>
        <p:nvSpPr>
          <p:cNvPr id="39" name="Google Shape;160;g14b75e4c2d3_0_22">
            <a:extLst>
              <a:ext uri="{FF2B5EF4-FFF2-40B4-BE49-F238E27FC236}">
                <a16:creationId xmlns:a16="http://schemas.microsoft.com/office/drawing/2014/main" id="{C64BB78E-852D-6E01-8604-0AA61A51E93F}"/>
              </a:ext>
            </a:extLst>
          </p:cNvPr>
          <p:cNvSpPr/>
          <p:nvPr/>
        </p:nvSpPr>
        <p:spPr>
          <a:xfrm>
            <a:off x="4495391" y="5008836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175;g14b75e4c2d3_0_22">
            <a:extLst>
              <a:ext uri="{FF2B5EF4-FFF2-40B4-BE49-F238E27FC236}">
                <a16:creationId xmlns:a16="http://schemas.microsoft.com/office/drawing/2014/main" id="{017D0BA4-ABA1-3D49-2193-EC29CAF5C488}"/>
              </a:ext>
            </a:extLst>
          </p:cNvPr>
          <p:cNvSpPr txBox="1"/>
          <p:nvPr/>
        </p:nvSpPr>
        <p:spPr>
          <a:xfrm>
            <a:off x="5445401" y="5028557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9 × 5 =</a:t>
            </a:r>
          </a:p>
        </p:txBody>
      </p:sp>
      <p:sp>
        <p:nvSpPr>
          <p:cNvPr id="43" name="Google Shape;160;g14b75e4c2d3_0_22">
            <a:extLst>
              <a:ext uri="{FF2B5EF4-FFF2-40B4-BE49-F238E27FC236}">
                <a16:creationId xmlns:a16="http://schemas.microsoft.com/office/drawing/2014/main" id="{0E190525-E299-FDEA-03BB-8CF02A4C2873}"/>
              </a:ext>
            </a:extLst>
          </p:cNvPr>
          <p:cNvSpPr/>
          <p:nvPr/>
        </p:nvSpPr>
        <p:spPr>
          <a:xfrm>
            <a:off x="6094491" y="5020917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Imagen 129">
            <a:extLst>
              <a:ext uri="{FF2B5EF4-FFF2-40B4-BE49-F238E27FC236}">
                <a16:creationId xmlns:a16="http://schemas.microsoft.com/office/drawing/2014/main" id="{6E4BB422-D5DF-8BE0-352D-EED757A86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28" y="6310282"/>
            <a:ext cx="1082401" cy="569388"/>
          </a:xfrm>
          <a:prstGeom prst="rect">
            <a:avLst/>
          </a:prstGeom>
        </p:spPr>
      </p:pic>
      <p:pic>
        <p:nvPicPr>
          <p:cNvPr id="132" name="Imagen 131">
            <a:extLst>
              <a:ext uri="{FF2B5EF4-FFF2-40B4-BE49-F238E27FC236}">
                <a16:creationId xmlns:a16="http://schemas.microsoft.com/office/drawing/2014/main" id="{CB60B8AA-3DC3-AAA3-81EA-FFF76E249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757" y="6285895"/>
            <a:ext cx="1082401" cy="569388"/>
          </a:xfrm>
          <a:prstGeom prst="rect">
            <a:avLst/>
          </a:prstGeom>
        </p:spPr>
      </p:pic>
      <p:pic>
        <p:nvPicPr>
          <p:cNvPr id="133" name="Imagen 132">
            <a:extLst>
              <a:ext uri="{FF2B5EF4-FFF2-40B4-BE49-F238E27FC236}">
                <a16:creationId xmlns:a16="http://schemas.microsoft.com/office/drawing/2014/main" id="{DC628E58-0816-6967-2BFC-C9BBCDBFA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9852" y="6310282"/>
            <a:ext cx="1082401" cy="569388"/>
          </a:xfrm>
          <a:prstGeom prst="rect">
            <a:avLst/>
          </a:prstGeom>
        </p:spPr>
      </p:pic>
      <p:pic>
        <p:nvPicPr>
          <p:cNvPr id="134" name="Imagen 133">
            <a:extLst>
              <a:ext uri="{FF2B5EF4-FFF2-40B4-BE49-F238E27FC236}">
                <a16:creationId xmlns:a16="http://schemas.microsoft.com/office/drawing/2014/main" id="{E741A33F-4C88-FD19-F95B-FBB0FA296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0677" y="6310282"/>
            <a:ext cx="1082401" cy="569388"/>
          </a:xfrm>
          <a:prstGeom prst="rect">
            <a:avLst/>
          </a:prstGeom>
        </p:spPr>
      </p:pic>
      <p:pic>
        <p:nvPicPr>
          <p:cNvPr id="135" name="Imagen 134">
            <a:extLst>
              <a:ext uri="{FF2B5EF4-FFF2-40B4-BE49-F238E27FC236}">
                <a16:creationId xmlns:a16="http://schemas.microsoft.com/office/drawing/2014/main" id="{56AD4BF5-7A47-6DC3-1975-3D06230AD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672" y="6902318"/>
            <a:ext cx="1104900" cy="542925"/>
          </a:xfrm>
          <a:prstGeom prst="rect">
            <a:avLst/>
          </a:prstGeom>
        </p:spPr>
      </p:pic>
      <p:sp>
        <p:nvSpPr>
          <p:cNvPr id="138" name="Google Shape;160;g14b75e4c2d3_0_22">
            <a:extLst>
              <a:ext uri="{FF2B5EF4-FFF2-40B4-BE49-F238E27FC236}">
                <a16:creationId xmlns:a16="http://schemas.microsoft.com/office/drawing/2014/main" id="{A88F21D9-736F-1B41-EFE2-C1B35E304BD5}"/>
              </a:ext>
            </a:extLst>
          </p:cNvPr>
          <p:cNvSpPr/>
          <p:nvPr/>
        </p:nvSpPr>
        <p:spPr>
          <a:xfrm>
            <a:off x="1465202" y="8155456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75;g14b75e4c2d3_0_22">
            <a:extLst>
              <a:ext uri="{FF2B5EF4-FFF2-40B4-BE49-F238E27FC236}">
                <a16:creationId xmlns:a16="http://schemas.microsoft.com/office/drawing/2014/main" id="{6E8FE4F2-E0C4-B9FE-3735-D0CE31B6ED7C}"/>
              </a:ext>
            </a:extLst>
          </p:cNvPr>
          <p:cNvSpPr txBox="1"/>
          <p:nvPr/>
        </p:nvSpPr>
        <p:spPr>
          <a:xfrm>
            <a:off x="773409" y="8152639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4 × 60 =</a:t>
            </a:r>
          </a:p>
        </p:txBody>
      </p:sp>
      <p:sp>
        <p:nvSpPr>
          <p:cNvPr id="141" name="Google Shape;160;g14b75e4c2d3_0_22">
            <a:extLst>
              <a:ext uri="{FF2B5EF4-FFF2-40B4-BE49-F238E27FC236}">
                <a16:creationId xmlns:a16="http://schemas.microsoft.com/office/drawing/2014/main" id="{649E5478-F30A-7047-5D09-C1BB38B6897A}"/>
              </a:ext>
            </a:extLst>
          </p:cNvPr>
          <p:cNvSpPr/>
          <p:nvPr/>
        </p:nvSpPr>
        <p:spPr>
          <a:xfrm>
            <a:off x="3537964" y="815213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75;g14b75e4c2d3_0_22">
            <a:extLst>
              <a:ext uri="{FF2B5EF4-FFF2-40B4-BE49-F238E27FC236}">
                <a16:creationId xmlns:a16="http://schemas.microsoft.com/office/drawing/2014/main" id="{B6C67640-9D4F-1168-69AB-D699145E9CB8}"/>
              </a:ext>
            </a:extLst>
          </p:cNvPr>
          <p:cNvSpPr txBox="1"/>
          <p:nvPr/>
        </p:nvSpPr>
        <p:spPr>
          <a:xfrm>
            <a:off x="2831884" y="8163603"/>
            <a:ext cx="83448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8 × 50 =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801A9E-B31E-4CE2-9C55-211FCB764F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229</Words>
  <Application>Microsoft Office PowerPoint</Application>
  <PresentationFormat>Personalizado</PresentationFormat>
  <Paragraphs>35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17</cp:revision>
  <dcterms:created xsi:type="dcterms:W3CDTF">2022-01-03T10:00:59Z</dcterms:created>
  <dcterms:modified xsi:type="dcterms:W3CDTF">2024-12-13T06:24:15Z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