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 varScale="1">
        <p:scale>
          <a:sx n="67" d="100"/>
          <a:sy n="67" d="100"/>
        </p:scale>
        <p:origin x="2694" y="7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pPr/>
              <a:t>4-12-2024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>
            <a:noAutofit/>
          </a:bodyPr>
          <a:lstStyle/>
          <a:p>
            <a:pPr algn="l"/>
            <a:r>
              <a:rPr lang="ca-ES" sz="180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Mètode Snappet. Prova 4 1r. Pàgina 1 de 2.</a:t>
            </a:r>
          </a:p>
          <a:p>
            <a:endParaRPr lang="nl-NL" sz="1800" dirty="0">
              <a:latin typeface="Escolar1" panose="00000400000000000000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3600" b="1">
                <a:solidFill>
                  <a:srgbClr val="009ED0"/>
                </a:solidFill>
                <a:latin typeface="Escolar1" panose="00000400000000000000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41945" y="949919"/>
            <a:ext cx="5082060" cy="473206"/>
            <a:chOff x="641945" y="949919"/>
            <a:chExt cx="5082060" cy="473206"/>
          </a:xfrm>
        </p:grpSpPr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41945" y="949919"/>
              <a:ext cx="2003104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b="1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b="1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Data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0771" y="106532"/>
            <a:ext cx="638175" cy="1428750"/>
          </a:xfrm>
          <a:prstGeom prst="rect">
            <a:avLst/>
          </a:prstGeom>
        </p:spPr>
      </p:pic>
      <p:grpSp>
        <p:nvGrpSpPr>
          <p:cNvPr id="72" name="Groep 109">
            <a:extLst>
              <a:ext uri="{FF2B5EF4-FFF2-40B4-BE49-F238E27FC236}">
                <a16:creationId xmlns:a16="http://schemas.microsoft.com/office/drawing/2014/main" id="{2A44479F-5B6C-68D8-E35B-2A2536A703C4}"/>
              </a:ext>
            </a:extLst>
          </p:cNvPr>
          <p:cNvGrpSpPr/>
          <p:nvPr/>
        </p:nvGrpSpPr>
        <p:grpSpPr>
          <a:xfrm>
            <a:off x="781075" y="1395693"/>
            <a:ext cx="3005187" cy="396000"/>
            <a:chOff x="722356" y="7729459"/>
            <a:chExt cx="6120268" cy="396000"/>
          </a:xfrm>
        </p:grpSpPr>
        <p:cxnSp>
          <p:nvCxnSpPr>
            <p:cNvPr id="73" name="Rechte verbindingslijn 110">
              <a:extLst>
                <a:ext uri="{FF2B5EF4-FFF2-40B4-BE49-F238E27FC236}">
                  <a16:creationId xmlns:a16="http://schemas.microsoft.com/office/drawing/2014/main" id="{82EA3AA6-FD24-76C5-7470-8FB92BBF7E78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74" name="Rechte verbindingslijn 111">
              <a:extLst>
                <a:ext uri="{FF2B5EF4-FFF2-40B4-BE49-F238E27FC236}">
                  <a16:creationId xmlns:a16="http://schemas.microsoft.com/office/drawing/2014/main" id="{524E50B5-A667-F14B-9FAD-6E16892D2D8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75" name="Rechthoek 112">
              <a:extLst>
                <a:ext uri="{FF2B5EF4-FFF2-40B4-BE49-F238E27FC236}">
                  <a16:creationId xmlns:a16="http://schemas.microsoft.com/office/drawing/2014/main" id="{1B5EAECF-73C7-83C8-5C44-3512C86FF02D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6" name="Groep 109">
            <a:extLst>
              <a:ext uri="{FF2B5EF4-FFF2-40B4-BE49-F238E27FC236}">
                <a16:creationId xmlns:a16="http://schemas.microsoft.com/office/drawing/2014/main" id="{76D6395A-64D8-D942-A26A-C7E89A5B5ED4}"/>
              </a:ext>
            </a:extLst>
          </p:cNvPr>
          <p:cNvGrpSpPr/>
          <p:nvPr/>
        </p:nvGrpSpPr>
        <p:grpSpPr>
          <a:xfrm>
            <a:off x="3984519" y="1402942"/>
            <a:ext cx="3005187" cy="396000"/>
            <a:chOff x="722356" y="7729459"/>
            <a:chExt cx="6120268" cy="396000"/>
          </a:xfrm>
        </p:grpSpPr>
        <p:cxnSp>
          <p:nvCxnSpPr>
            <p:cNvPr id="77" name="Rechte verbindingslijn 110">
              <a:extLst>
                <a:ext uri="{FF2B5EF4-FFF2-40B4-BE49-F238E27FC236}">
                  <a16:creationId xmlns:a16="http://schemas.microsoft.com/office/drawing/2014/main" id="{414B48D6-AF7C-BE25-2D8E-0CDA42AB44F6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78" name="Rechte verbindingslijn 111">
              <a:extLst>
                <a:ext uri="{FF2B5EF4-FFF2-40B4-BE49-F238E27FC236}">
                  <a16:creationId xmlns:a16="http://schemas.microsoft.com/office/drawing/2014/main" id="{B95A19B7-9C2E-C770-B498-F53397459F8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79" name="Rechthoek 112">
              <a:extLst>
                <a:ext uri="{FF2B5EF4-FFF2-40B4-BE49-F238E27FC236}">
                  <a16:creationId xmlns:a16="http://schemas.microsoft.com/office/drawing/2014/main" id="{D28F2458-0C5E-9C34-B5A1-31AFE7936267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Ondertitel 2">
            <a:extLst>
              <a:ext uri="{FF2B5EF4-FFF2-40B4-BE49-F238E27FC236}">
                <a16:creationId xmlns:a16="http://schemas.microsoft.com/office/drawing/2014/main" id="{425CC71F-DBA6-3CC4-8BB1-ADA3A36B9DAB}"/>
              </a:ext>
            </a:extLst>
          </p:cNvPr>
          <p:cNvSpPr txBox="1">
            <a:spLocks/>
          </p:cNvSpPr>
          <p:nvPr/>
        </p:nvSpPr>
        <p:spPr>
          <a:xfrm>
            <a:off x="606854" y="2186113"/>
            <a:ext cx="6158196" cy="5693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1. Escriu com es </a:t>
            </a:r>
            <a:r>
              <a:rPr lang="ca-ES" sz="2800" b="1" dirty="0" err="1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lligen</a:t>
            </a:r>
            <a:r>
              <a:rPr lang="ca-ES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 aquests números (2 punts).</a:t>
            </a:r>
          </a:p>
        </p:txBody>
      </p:sp>
      <p:grpSp>
        <p:nvGrpSpPr>
          <p:cNvPr id="12" name="Groep 109">
            <a:extLst>
              <a:ext uri="{FF2B5EF4-FFF2-40B4-BE49-F238E27FC236}">
                <a16:creationId xmlns:a16="http://schemas.microsoft.com/office/drawing/2014/main" id="{54548690-DE0A-768D-6089-BE5716D98AFE}"/>
              </a:ext>
            </a:extLst>
          </p:cNvPr>
          <p:cNvGrpSpPr/>
          <p:nvPr/>
        </p:nvGrpSpPr>
        <p:grpSpPr>
          <a:xfrm>
            <a:off x="1380434" y="3732859"/>
            <a:ext cx="2166825" cy="396000"/>
            <a:chOff x="722356" y="7729459"/>
            <a:chExt cx="6120268" cy="396000"/>
          </a:xfrm>
        </p:grpSpPr>
        <p:cxnSp>
          <p:nvCxnSpPr>
            <p:cNvPr id="14" name="Rechte verbindingslijn 110">
              <a:extLst>
                <a:ext uri="{FF2B5EF4-FFF2-40B4-BE49-F238E27FC236}">
                  <a16:creationId xmlns:a16="http://schemas.microsoft.com/office/drawing/2014/main" id="{DAD5E597-77E3-C302-7F5A-DF4F4E9B2525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22" name="Rechte verbindingslijn 111">
              <a:extLst>
                <a:ext uri="{FF2B5EF4-FFF2-40B4-BE49-F238E27FC236}">
                  <a16:creationId xmlns:a16="http://schemas.microsoft.com/office/drawing/2014/main" id="{E8B6E1F1-B427-8C16-03AF-7C09AC68B297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23" name="Rechthoek 112">
              <a:extLst>
                <a:ext uri="{FF2B5EF4-FFF2-40B4-BE49-F238E27FC236}">
                  <a16:creationId xmlns:a16="http://schemas.microsoft.com/office/drawing/2014/main" id="{A243D253-7B25-6C4E-B25E-CC2C1B60544F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2" name="CuadroTexto 31">
            <a:extLst>
              <a:ext uri="{FF2B5EF4-FFF2-40B4-BE49-F238E27FC236}">
                <a16:creationId xmlns:a16="http://schemas.microsoft.com/office/drawing/2014/main" id="{C6ACDF30-F02A-C65C-4426-6E5787EA6358}"/>
              </a:ext>
            </a:extLst>
          </p:cNvPr>
          <p:cNvSpPr txBox="1"/>
          <p:nvPr/>
        </p:nvSpPr>
        <p:spPr>
          <a:xfrm>
            <a:off x="779077" y="3701793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17</a:t>
            </a:r>
          </a:p>
        </p:txBody>
      </p:sp>
      <p:grpSp>
        <p:nvGrpSpPr>
          <p:cNvPr id="39" name="Groep 109">
            <a:extLst>
              <a:ext uri="{FF2B5EF4-FFF2-40B4-BE49-F238E27FC236}">
                <a16:creationId xmlns:a16="http://schemas.microsoft.com/office/drawing/2014/main" id="{AC551558-A560-0BB2-FCA0-E634A1EF2EB0}"/>
              </a:ext>
            </a:extLst>
          </p:cNvPr>
          <p:cNvGrpSpPr/>
          <p:nvPr/>
        </p:nvGrpSpPr>
        <p:grpSpPr>
          <a:xfrm>
            <a:off x="4611094" y="3700402"/>
            <a:ext cx="2166825" cy="396000"/>
            <a:chOff x="722356" y="7729459"/>
            <a:chExt cx="6120268" cy="396000"/>
          </a:xfrm>
        </p:grpSpPr>
        <p:cxnSp>
          <p:nvCxnSpPr>
            <p:cNvPr id="40" name="Rechte verbindingslijn 110">
              <a:extLst>
                <a:ext uri="{FF2B5EF4-FFF2-40B4-BE49-F238E27FC236}">
                  <a16:creationId xmlns:a16="http://schemas.microsoft.com/office/drawing/2014/main" id="{E27A07DB-D4D0-77A3-0516-4A0EDE02E18D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47" name="Rechte verbindingslijn 111">
              <a:extLst>
                <a:ext uri="{FF2B5EF4-FFF2-40B4-BE49-F238E27FC236}">
                  <a16:creationId xmlns:a16="http://schemas.microsoft.com/office/drawing/2014/main" id="{6EC5EAD2-C6C6-AB8B-256B-100669D2843A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50" name="Rechthoek 112">
              <a:extLst>
                <a:ext uri="{FF2B5EF4-FFF2-40B4-BE49-F238E27FC236}">
                  <a16:creationId xmlns:a16="http://schemas.microsoft.com/office/drawing/2014/main" id="{88A04F45-116A-BAEF-429B-96A75E20380E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6" name="CuadroTexto 85">
            <a:extLst>
              <a:ext uri="{FF2B5EF4-FFF2-40B4-BE49-F238E27FC236}">
                <a16:creationId xmlns:a16="http://schemas.microsoft.com/office/drawing/2014/main" id="{8D5EF68C-D467-350C-26DB-3EB9E8FE1BDE}"/>
              </a:ext>
            </a:extLst>
          </p:cNvPr>
          <p:cNvSpPr txBox="1"/>
          <p:nvPr/>
        </p:nvSpPr>
        <p:spPr>
          <a:xfrm>
            <a:off x="4009737" y="3669336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14</a:t>
            </a:r>
          </a:p>
        </p:txBody>
      </p:sp>
      <p:sp>
        <p:nvSpPr>
          <p:cNvPr id="90" name="Ondertitel 2">
            <a:extLst>
              <a:ext uri="{FF2B5EF4-FFF2-40B4-BE49-F238E27FC236}">
                <a16:creationId xmlns:a16="http://schemas.microsoft.com/office/drawing/2014/main" id="{A7702615-EE8C-6EF2-62E3-C44DC1F2F9F0}"/>
              </a:ext>
            </a:extLst>
          </p:cNvPr>
          <p:cNvSpPr txBox="1">
            <a:spLocks/>
          </p:cNvSpPr>
          <p:nvPr/>
        </p:nvSpPr>
        <p:spPr>
          <a:xfrm>
            <a:off x="728774" y="4555397"/>
            <a:ext cx="6158196" cy="581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2. Dibuixa 1 desena i 4 unitats (2 punts).</a:t>
            </a:r>
          </a:p>
        </p:txBody>
      </p:sp>
      <p:pic>
        <p:nvPicPr>
          <p:cNvPr id="92" name="Imagen 91">
            <a:extLst>
              <a:ext uri="{FF2B5EF4-FFF2-40B4-BE49-F238E27FC236}">
                <a16:creationId xmlns:a16="http://schemas.microsoft.com/office/drawing/2014/main" id="{DBE859E1-C7F3-6600-12BF-F743AF2FA5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7020" y="5460095"/>
            <a:ext cx="542925" cy="561975"/>
          </a:xfrm>
          <a:prstGeom prst="rect">
            <a:avLst/>
          </a:prstGeom>
        </p:spPr>
      </p:pic>
      <p:sp>
        <p:nvSpPr>
          <p:cNvPr id="93" name="Rectángulo 92">
            <a:extLst>
              <a:ext uri="{FF2B5EF4-FFF2-40B4-BE49-F238E27FC236}">
                <a16:creationId xmlns:a16="http://schemas.microsoft.com/office/drawing/2014/main" id="{C6CEDC70-602A-52D9-77D9-86C99A917756}"/>
              </a:ext>
            </a:extLst>
          </p:cNvPr>
          <p:cNvSpPr/>
          <p:nvPr/>
        </p:nvSpPr>
        <p:spPr>
          <a:xfrm>
            <a:off x="2217637" y="5070275"/>
            <a:ext cx="4199822" cy="13286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17" name="Ondertitel 2">
            <a:extLst>
              <a:ext uri="{FF2B5EF4-FFF2-40B4-BE49-F238E27FC236}">
                <a16:creationId xmlns:a16="http://schemas.microsoft.com/office/drawing/2014/main" id="{EE023DD3-B21D-A411-D84E-D859DD9D1BDA}"/>
              </a:ext>
            </a:extLst>
          </p:cNvPr>
          <p:cNvSpPr txBox="1">
            <a:spLocks/>
          </p:cNvSpPr>
          <p:nvPr/>
        </p:nvSpPr>
        <p:spPr>
          <a:xfrm>
            <a:off x="696156" y="6941169"/>
            <a:ext cx="6433063" cy="509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3. Escriu cada número en el lloc (2 punts).</a:t>
            </a:r>
          </a:p>
        </p:txBody>
      </p:sp>
      <p:sp>
        <p:nvSpPr>
          <p:cNvPr id="120" name="CuadroTexto 119">
            <a:extLst>
              <a:ext uri="{FF2B5EF4-FFF2-40B4-BE49-F238E27FC236}">
                <a16:creationId xmlns:a16="http://schemas.microsoft.com/office/drawing/2014/main" id="{4854FAD7-9C66-552E-DF25-9E54DA1E9BAA}"/>
              </a:ext>
            </a:extLst>
          </p:cNvPr>
          <p:cNvSpPr txBox="1"/>
          <p:nvPr/>
        </p:nvSpPr>
        <p:spPr>
          <a:xfrm>
            <a:off x="2593935" y="7358476"/>
            <a:ext cx="2694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 dirty="0">
                <a:latin typeface="Escolar1" panose="00000400000000000000" pitchFamily="2" charset="0"/>
              </a:rPr>
              <a:t>8     13     16     3</a:t>
            </a:r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6A2013EB-9300-B9D9-8168-3BF9219EB246}"/>
              </a:ext>
            </a:extLst>
          </p:cNvPr>
          <p:cNvGrpSpPr/>
          <p:nvPr/>
        </p:nvGrpSpPr>
        <p:grpSpPr>
          <a:xfrm>
            <a:off x="2196372" y="7835976"/>
            <a:ext cx="3486485" cy="1208812"/>
            <a:chOff x="2098674" y="7881696"/>
            <a:chExt cx="3486485" cy="1208812"/>
          </a:xfrm>
        </p:grpSpPr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7619C2C4-BB65-557F-76F4-041EEDCAAB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98674" y="8267461"/>
              <a:ext cx="874011" cy="8230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4">
              <a:extLst>
                <a:ext uri="{FF2B5EF4-FFF2-40B4-BE49-F238E27FC236}">
                  <a16:creationId xmlns:a16="http://schemas.microsoft.com/office/drawing/2014/main" id="{83131DCA-BC1F-DA29-96FA-D98D9F84AD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2685" y="8267461"/>
              <a:ext cx="874011" cy="8230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4">
              <a:extLst>
                <a:ext uri="{FF2B5EF4-FFF2-40B4-BE49-F238E27FC236}">
                  <a16:creationId xmlns:a16="http://schemas.microsoft.com/office/drawing/2014/main" id="{689C5B9A-F4A2-E70C-FDDC-01CEE0D5F4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7137" y="8267461"/>
              <a:ext cx="874011" cy="8230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4">
              <a:extLst>
                <a:ext uri="{FF2B5EF4-FFF2-40B4-BE49-F238E27FC236}">
                  <a16:creationId xmlns:a16="http://schemas.microsoft.com/office/drawing/2014/main" id="{6D85B639-3E0B-AFFE-2C91-8635D5A497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1148" y="8267461"/>
              <a:ext cx="874011" cy="8230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id="{D2B46289-7EE1-7CD7-A4A1-2E545FC8DC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2104364" y="7881696"/>
              <a:ext cx="868322" cy="385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6">
              <a:extLst>
                <a:ext uri="{FF2B5EF4-FFF2-40B4-BE49-F238E27FC236}">
                  <a16:creationId xmlns:a16="http://schemas.microsoft.com/office/drawing/2014/main" id="{A24C86B8-29D2-4D5B-64F9-D02AE11B57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2968078" y="7881696"/>
              <a:ext cx="868322" cy="385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6">
              <a:extLst>
                <a:ext uri="{FF2B5EF4-FFF2-40B4-BE49-F238E27FC236}">
                  <a16:creationId xmlns:a16="http://schemas.microsoft.com/office/drawing/2014/main" id="{D20EB587-AEE4-1520-EC94-18213D5C6E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3844082" y="7881696"/>
              <a:ext cx="868322" cy="385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6">
              <a:extLst>
                <a:ext uri="{FF2B5EF4-FFF2-40B4-BE49-F238E27FC236}">
                  <a16:creationId xmlns:a16="http://schemas.microsoft.com/office/drawing/2014/main" id="{D791F64D-45E0-2D2B-A5FD-BF9C2D1FC1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4708748" y="7881696"/>
              <a:ext cx="868322" cy="385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CuadroTexto 24">
            <a:extLst>
              <a:ext uri="{FF2B5EF4-FFF2-40B4-BE49-F238E27FC236}">
                <a16:creationId xmlns:a16="http://schemas.microsoft.com/office/drawing/2014/main" id="{8E1313D5-2F3A-5AB0-14BC-2E47580D9CA0}"/>
              </a:ext>
            </a:extLst>
          </p:cNvPr>
          <p:cNvSpPr txBox="1"/>
          <p:nvPr/>
        </p:nvSpPr>
        <p:spPr>
          <a:xfrm>
            <a:off x="2288380" y="7817700"/>
            <a:ext cx="718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400" dirty="0">
                <a:latin typeface="Escolar1" panose="00000400000000000000" pitchFamily="2" charset="0"/>
              </a:rPr>
              <a:t>0 i 5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37B320C-5E47-C07E-8A36-A02CA5157656}"/>
              </a:ext>
            </a:extLst>
          </p:cNvPr>
          <p:cNvSpPr txBox="1"/>
          <p:nvPr/>
        </p:nvSpPr>
        <p:spPr>
          <a:xfrm>
            <a:off x="3083853" y="7802516"/>
            <a:ext cx="857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400" dirty="0">
                <a:latin typeface="Escolar1" panose="00000400000000000000" pitchFamily="2" charset="0"/>
              </a:rPr>
              <a:t>5 i 10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3FB1A527-BB3E-643D-36F9-3971848C3978}"/>
              </a:ext>
            </a:extLst>
          </p:cNvPr>
          <p:cNvSpPr txBox="1"/>
          <p:nvPr/>
        </p:nvSpPr>
        <p:spPr>
          <a:xfrm>
            <a:off x="3879407" y="7809660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400" dirty="0">
                <a:latin typeface="Escolar1" panose="00000400000000000000" pitchFamily="2" charset="0"/>
              </a:rPr>
              <a:t>10 i 15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D8A78857-7732-F068-98B7-8131FCBE8912}"/>
              </a:ext>
            </a:extLst>
          </p:cNvPr>
          <p:cNvSpPr txBox="1"/>
          <p:nvPr/>
        </p:nvSpPr>
        <p:spPr>
          <a:xfrm>
            <a:off x="4703102" y="7809660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400" dirty="0">
                <a:latin typeface="Escolar1" panose="00000400000000000000" pitchFamily="2" charset="0"/>
              </a:rPr>
              <a:t>15 i 20</a:t>
            </a:r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302D4E81-304A-7689-3001-A2529CBA8B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034" y="9121849"/>
            <a:ext cx="3619641" cy="532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04807F44-093A-0435-27E8-953F311930F0}"/>
              </a:ext>
            </a:extLst>
          </p:cNvPr>
          <p:cNvSpPr txBox="1"/>
          <p:nvPr/>
        </p:nvSpPr>
        <p:spPr>
          <a:xfrm>
            <a:off x="2015324" y="9587528"/>
            <a:ext cx="3465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 dirty="0">
                <a:latin typeface="Escolar1" panose="00000400000000000000" pitchFamily="2" charset="0"/>
              </a:rPr>
              <a:t>0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393013E-8184-E7B7-886E-7D4B660CCFAF}"/>
              </a:ext>
            </a:extLst>
          </p:cNvPr>
          <p:cNvSpPr txBox="1"/>
          <p:nvPr/>
        </p:nvSpPr>
        <p:spPr>
          <a:xfrm>
            <a:off x="2900141" y="9580902"/>
            <a:ext cx="3465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 dirty="0">
                <a:latin typeface="Escolar1" panose="00000400000000000000" pitchFamily="2" charset="0"/>
              </a:rPr>
              <a:t>5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21C17036-B088-357E-8B2B-8DC5AFE0FBE1}"/>
              </a:ext>
            </a:extLst>
          </p:cNvPr>
          <p:cNvSpPr txBox="1"/>
          <p:nvPr/>
        </p:nvSpPr>
        <p:spPr>
          <a:xfrm>
            <a:off x="3661129" y="9580902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 dirty="0">
                <a:latin typeface="Escolar1" panose="00000400000000000000" pitchFamily="2" charset="0"/>
              </a:rPr>
              <a:t>10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23FB3B4F-DF7F-9FA8-F93E-7165523612FE}"/>
              </a:ext>
            </a:extLst>
          </p:cNvPr>
          <p:cNvSpPr txBox="1"/>
          <p:nvPr/>
        </p:nvSpPr>
        <p:spPr>
          <a:xfrm>
            <a:off x="4546825" y="9574850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 dirty="0">
                <a:latin typeface="Escolar1" panose="00000400000000000000" pitchFamily="2" charset="0"/>
              </a:rPr>
              <a:t>15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4580FCC8-1EDE-308C-FF66-01F7003B7ED0}"/>
              </a:ext>
            </a:extLst>
          </p:cNvPr>
          <p:cNvSpPr txBox="1"/>
          <p:nvPr/>
        </p:nvSpPr>
        <p:spPr>
          <a:xfrm>
            <a:off x="5440740" y="9574850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 dirty="0">
                <a:latin typeface="Escolar1" panose="00000400000000000000" pitchFamily="2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180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Mètode Snappet. Prova 4 1r. Pàgina 2 de 2.</a:t>
            </a:r>
          </a:p>
          <a:p>
            <a:endParaRPr lang="nl-NL" sz="1800" dirty="0">
              <a:latin typeface="Escolar1" panose="00000400000000000000" pitchFamily="2" charset="0"/>
              <a:ea typeface="ABeZeh" pitchFamily="2" charset="0"/>
            </a:endParaRPr>
          </a:p>
        </p:txBody>
      </p:sp>
      <p:sp>
        <p:nvSpPr>
          <p:cNvPr id="45" name="Ondertitel 2">
            <a:extLst>
              <a:ext uri="{FF2B5EF4-FFF2-40B4-BE49-F238E27FC236}">
                <a16:creationId xmlns:a16="http://schemas.microsoft.com/office/drawing/2014/main" id="{935DC758-5BE2-EB76-A4D8-70920DD22DF7}"/>
              </a:ext>
            </a:extLst>
          </p:cNvPr>
          <p:cNvSpPr txBox="1">
            <a:spLocks/>
          </p:cNvSpPr>
          <p:nvPr/>
        </p:nvSpPr>
        <p:spPr>
          <a:xfrm>
            <a:off x="543773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3600" b="1">
                <a:solidFill>
                  <a:srgbClr val="009ED0"/>
                </a:solidFill>
                <a:latin typeface="Escolar1" panose="00000400000000000000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47" name="Groep 10">
            <a:extLst>
              <a:ext uri="{FF2B5EF4-FFF2-40B4-BE49-F238E27FC236}">
                <a16:creationId xmlns:a16="http://schemas.microsoft.com/office/drawing/2014/main" id="{F1D8ECC9-B39F-F988-21CD-250A458D8F5D}"/>
              </a:ext>
            </a:extLst>
          </p:cNvPr>
          <p:cNvGrpSpPr/>
          <p:nvPr/>
        </p:nvGrpSpPr>
        <p:grpSpPr>
          <a:xfrm>
            <a:off x="557158" y="949919"/>
            <a:ext cx="5082060" cy="473206"/>
            <a:chOff x="641945" y="949919"/>
            <a:chExt cx="5082060" cy="473206"/>
          </a:xfrm>
        </p:grpSpPr>
        <p:sp>
          <p:nvSpPr>
            <p:cNvPr id="49" name="Tekstvak 12">
              <a:extLst>
                <a:ext uri="{FF2B5EF4-FFF2-40B4-BE49-F238E27FC236}">
                  <a16:creationId xmlns:a16="http://schemas.microsoft.com/office/drawing/2014/main" id="{30519688-5CBA-814A-DD69-1657B7A1B2FF}"/>
                </a:ext>
              </a:extLst>
            </p:cNvPr>
            <p:cNvSpPr txBox="1"/>
            <p:nvPr/>
          </p:nvSpPr>
          <p:spPr>
            <a:xfrm>
              <a:off x="641945" y="949919"/>
              <a:ext cx="2003104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b="1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53" name="Tekstvak 14">
              <a:extLst>
                <a:ext uri="{FF2B5EF4-FFF2-40B4-BE49-F238E27FC236}">
                  <a16:creationId xmlns:a16="http://schemas.microsoft.com/office/drawing/2014/main" id="{15D5EECA-2F31-0DBE-EDD8-9489452E1C8E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b="1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Data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134" y="161591"/>
            <a:ext cx="638175" cy="1428750"/>
          </a:xfrm>
          <a:prstGeom prst="rect">
            <a:avLst/>
          </a:prstGeom>
        </p:spPr>
      </p:pic>
      <p:grpSp>
        <p:nvGrpSpPr>
          <p:cNvPr id="28" name="Groep 109">
            <a:extLst>
              <a:ext uri="{FF2B5EF4-FFF2-40B4-BE49-F238E27FC236}">
                <a16:creationId xmlns:a16="http://schemas.microsoft.com/office/drawing/2014/main" id="{83CCC82A-1EFA-DFC3-0E1A-B3A32F5E8CF5}"/>
              </a:ext>
            </a:extLst>
          </p:cNvPr>
          <p:cNvGrpSpPr/>
          <p:nvPr/>
        </p:nvGrpSpPr>
        <p:grpSpPr>
          <a:xfrm>
            <a:off x="640321" y="1380594"/>
            <a:ext cx="3005187" cy="396000"/>
            <a:chOff x="722356" y="7729459"/>
            <a:chExt cx="6120268" cy="396000"/>
          </a:xfrm>
        </p:grpSpPr>
        <p:cxnSp>
          <p:nvCxnSpPr>
            <p:cNvPr id="29" name="Rechte verbindingslijn 110">
              <a:extLst>
                <a:ext uri="{FF2B5EF4-FFF2-40B4-BE49-F238E27FC236}">
                  <a16:creationId xmlns:a16="http://schemas.microsoft.com/office/drawing/2014/main" id="{2CBDB98E-0D89-339F-7C60-8BB07B396C8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30" name="Rechte verbindingslijn 111">
              <a:extLst>
                <a:ext uri="{FF2B5EF4-FFF2-40B4-BE49-F238E27FC236}">
                  <a16:creationId xmlns:a16="http://schemas.microsoft.com/office/drawing/2014/main" id="{5772DFD7-439E-A5C9-0D1B-AC29A67D3B48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2" name="Rechthoek 112">
              <a:extLst>
                <a:ext uri="{FF2B5EF4-FFF2-40B4-BE49-F238E27FC236}">
                  <a16:creationId xmlns:a16="http://schemas.microsoft.com/office/drawing/2014/main" id="{E2A4264C-A030-CE14-B934-AD750AECA060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3" name="Groep 109">
            <a:extLst>
              <a:ext uri="{FF2B5EF4-FFF2-40B4-BE49-F238E27FC236}">
                <a16:creationId xmlns:a16="http://schemas.microsoft.com/office/drawing/2014/main" id="{E0EEAA3C-B28E-0D3E-772E-8E65F8E815F2}"/>
              </a:ext>
            </a:extLst>
          </p:cNvPr>
          <p:cNvGrpSpPr/>
          <p:nvPr/>
        </p:nvGrpSpPr>
        <p:grpSpPr>
          <a:xfrm>
            <a:off x="3843765" y="1387843"/>
            <a:ext cx="3005187" cy="396000"/>
            <a:chOff x="722356" y="7729459"/>
            <a:chExt cx="6120268" cy="396000"/>
          </a:xfrm>
        </p:grpSpPr>
        <p:cxnSp>
          <p:nvCxnSpPr>
            <p:cNvPr id="34" name="Rechte verbindingslijn 110">
              <a:extLst>
                <a:ext uri="{FF2B5EF4-FFF2-40B4-BE49-F238E27FC236}">
                  <a16:creationId xmlns:a16="http://schemas.microsoft.com/office/drawing/2014/main" id="{476A44ED-88C5-A97A-72A4-AE617034854C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35" name="Rechte verbindingslijn 111">
              <a:extLst>
                <a:ext uri="{FF2B5EF4-FFF2-40B4-BE49-F238E27FC236}">
                  <a16:creationId xmlns:a16="http://schemas.microsoft.com/office/drawing/2014/main" id="{CD1E7A25-3F9B-34AB-1B79-EB44DF85E71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6" name="Rechthoek 112">
              <a:extLst>
                <a:ext uri="{FF2B5EF4-FFF2-40B4-BE49-F238E27FC236}">
                  <a16:creationId xmlns:a16="http://schemas.microsoft.com/office/drawing/2014/main" id="{CB3AAE09-FCDC-05D8-0BA3-5C870FDBB472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14" name="Ondertitel 2">
            <a:extLst>
              <a:ext uri="{FF2B5EF4-FFF2-40B4-BE49-F238E27FC236}">
                <a16:creationId xmlns:a16="http://schemas.microsoft.com/office/drawing/2014/main" id="{19B0C5C1-5B85-197F-0584-3BD8092888F9}"/>
              </a:ext>
            </a:extLst>
          </p:cNvPr>
          <p:cNvSpPr txBox="1">
            <a:spLocks/>
          </p:cNvSpPr>
          <p:nvPr/>
        </p:nvSpPr>
        <p:spPr>
          <a:xfrm>
            <a:off x="705992" y="5607812"/>
            <a:ext cx="6220260" cy="5693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5. Compta quants n’hi ha i subratlla la paraula correcta (2 punts).</a:t>
            </a:r>
          </a:p>
        </p:txBody>
      </p:sp>
      <p:sp>
        <p:nvSpPr>
          <p:cNvPr id="115" name="Afgeronde rechthoek 113">
            <a:extLst>
              <a:ext uri="{FF2B5EF4-FFF2-40B4-BE49-F238E27FC236}">
                <a16:creationId xmlns:a16="http://schemas.microsoft.com/office/drawing/2014/main" id="{13319CD2-75E3-2CAB-7E0F-6B985CBDED20}"/>
              </a:ext>
            </a:extLst>
          </p:cNvPr>
          <p:cNvSpPr/>
          <p:nvPr/>
        </p:nvSpPr>
        <p:spPr>
          <a:xfrm>
            <a:off x="1717022" y="9017913"/>
            <a:ext cx="738936" cy="624677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16" name="Ondertitel 2">
            <a:extLst>
              <a:ext uri="{FF2B5EF4-FFF2-40B4-BE49-F238E27FC236}">
                <a16:creationId xmlns:a16="http://schemas.microsoft.com/office/drawing/2014/main" id="{0E277A4D-9EED-F336-1342-64C450FF9B08}"/>
              </a:ext>
            </a:extLst>
          </p:cNvPr>
          <p:cNvSpPr txBox="1">
            <a:spLocks/>
          </p:cNvSpPr>
          <p:nvPr/>
        </p:nvSpPr>
        <p:spPr>
          <a:xfrm>
            <a:off x="599507" y="2727158"/>
            <a:ext cx="6158197" cy="720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4. Completa els números comptant cap arrere (2 punts).</a:t>
            </a:r>
          </a:p>
        </p:txBody>
      </p:sp>
      <p:pic>
        <p:nvPicPr>
          <p:cNvPr id="117" name="Imagen 116">
            <a:extLst>
              <a:ext uri="{FF2B5EF4-FFF2-40B4-BE49-F238E27FC236}">
                <a16:creationId xmlns:a16="http://schemas.microsoft.com/office/drawing/2014/main" id="{B38B54A4-C987-91AD-74C7-8AB52C7473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1114" y="3948542"/>
            <a:ext cx="666750" cy="704850"/>
          </a:xfrm>
          <a:prstGeom prst="rect">
            <a:avLst/>
          </a:prstGeom>
        </p:spPr>
      </p:pic>
      <p:pic>
        <p:nvPicPr>
          <p:cNvPr id="118" name="Imagen 117">
            <a:extLst>
              <a:ext uri="{FF2B5EF4-FFF2-40B4-BE49-F238E27FC236}">
                <a16:creationId xmlns:a16="http://schemas.microsoft.com/office/drawing/2014/main" id="{6E726B0D-3C47-21C6-18EC-8F571018F1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9569" y="3957360"/>
            <a:ext cx="666750" cy="704850"/>
          </a:xfrm>
          <a:prstGeom prst="rect">
            <a:avLst/>
          </a:prstGeom>
        </p:spPr>
      </p:pic>
      <p:pic>
        <p:nvPicPr>
          <p:cNvPr id="119" name="Imagen 118">
            <a:extLst>
              <a:ext uri="{FF2B5EF4-FFF2-40B4-BE49-F238E27FC236}">
                <a16:creationId xmlns:a16="http://schemas.microsoft.com/office/drawing/2014/main" id="{EF9DD404-E0DB-47C6-D6C5-DDA6576A41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3681" y="3955000"/>
            <a:ext cx="666750" cy="704850"/>
          </a:xfrm>
          <a:prstGeom prst="rect">
            <a:avLst/>
          </a:prstGeom>
        </p:spPr>
      </p:pic>
      <p:pic>
        <p:nvPicPr>
          <p:cNvPr id="120" name="Imagen 119">
            <a:extLst>
              <a:ext uri="{FF2B5EF4-FFF2-40B4-BE49-F238E27FC236}">
                <a16:creationId xmlns:a16="http://schemas.microsoft.com/office/drawing/2014/main" id="{CF7101A2-4BD6-BF71-8AD6-6DA79E7641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2136" y="3963818"/>
            <a:ext cx="666750" cy="704850"/>
          </a:xfrm>
          <a:prstGeom prst="rect">
            <a:avLst/>
          </a:prstGeom>
        </p:spPr>
      </p:pic>
      <p:pic>
        <p:nvPicPr>
          <p:cNvPr id="121" name="Imagen 120">
            <a:extLst>
              <a:ext uri="{FF2B5EF4-FFF2-40B4-BE49-F238E27FC236}">
                <a16:creationId xmlns:a16="http://schemas.microsoft.com/office/drawing/2014/main" id="{520A6B5E-C132-522E-2506-30EF9990EE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962" y="3967748"/>
            <a:ext cx="666750" cy="704850"/>
          </a:xfrm>
          <a:prstGeom prst="rect">
            <a:avLst/>
          </a:prstGeom>
        </p:spPr>
      </p:pic>
      <p:pic>
        <p:nvPicPr>
          <p:cNvPr id="122" name="Imagen 121">
            <a:extLst>
              <a:ext uri="{FF2B5EF4-FFF2-40B4-BE49-F238E27FC236}">
                <a16:creationId xmlns:a16="http://schemas.microsoft.com/office/drawing/2014/main" id="{0DB65407-02D8-5797-EA85-F35AE67A8D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3417" y="3976566"/>
            <a:ext cx="666750" cy="704850"/>
          </a:xfrm>
          <a:prstGeom prst="rect">
            <a:avLst/>
          </a:prstGeom>
        </p:spPr>
      </p:pic>
      <p:sp>
        <p:nvSpPr>
          <p:cNvPr id="126" name="CuadroTexto 125">
            <a:extLst>
              <a:ext uri="{FF2B5EF4-FFF2-40B4-BE49-F238E27FC236}">
                <a16:creationId xmlns:a16="http://schemas.microsoft.com/office/drawing/2014/main" id="{C9D19E90-88A9-6110-F2C9-439542228C5B}"/>
              </a:ext>
            </a:extLst>
          </p:cNvPr>
          <p:cNvSpPr txBox="1"/>
          <p:nvPr/>
        </p:nvSpPr>
        <p:spPr>
          <a:xfrm>
            <a:off x="3614374" y="4062872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17</a:t>
            </a:r>
          </a:p>
        </p:txBody>
      </p:sp>
      <p:sp>
        <p:nvSpPr>
          <p:cNvPr id="127" name="CuadroTexto 126">
            <a:extLst>
              <a:ext uri="{FF2B5EF4-FFF2-40B4-BE49-F238E27FC236}">
                <a16:creationId xmlns:a16="http://schemas.microsoft.com/office/drawing/2014/main" id="{21E32D70-D72F-A0C6-048D-7616ED6CA697}"/>
              </a:ext>
            </a:extLst>
          </p:cNvPr>
          <p:cNvSpPr txBox="1"/>
          <p:nvPr/>
        </p:nvSpPr>
        <p:spPr>
          <a:xfrm>
            <a:off x="4459429" y="4056414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18</a:t>
            </a:r>
          </a:p>
        </p:txBody>
      </p:sp>
      <p:sp>
        <p:nvSpPr>
          <p:cNvPr id="128" name="CuadroTexto 127">
            <a:extLst>
              <a:ext uri="{FF2B5EF4-FFF2-40B4-BE49-F238E27FC236}">
                <a16:creationId xmlns:a16="http://schemas.microsoft.com/office/drawing/2014/main" id="{B170EBDD-BE3B-E589-963E-9CD61403A90D}"/>
              </a:ext>
            </a:extLst>
          </p:cNvPr>
          <p:cNvSpPr txBox="1"/>
          <p:nvPr/>
        </p:nvSpPr>
        <p:spPr>
          <a:xfrm>
            <a:off x="5194878" y="4069108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19</a:t>
            </a:r>
          </a:p>
        </p:txBody>
      </p:sp>
      <p:pic>
        <p:nvPicPr>
          <p:cNvPr id="129" name="Imagen 128">
            <a:extLst>
              <a:ext uri="{FF2B5EF4-FFF2-40B4-BE49-F238E27FC236}">
                <a16:creationId xmlns:a16="http://schemas.microsoft.com/office/drawing/2014/main" id="{0AF2ACC0-9BD0-6A6C-3F98-09431B795C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627" y="6719306"/>
            <a:ext cx="341322" cy="1017401"/>
          </a:xfrm>
          <a:prstGeom prst="rect">
            <a:avLst/>
          </a:prstGeom>
        </p:spPr>
      </p:pic>
      <p:pic>
        <p:nvPicPr>
          <p:cNvPr id="130" name="Imagen 129">
            <a:extLst>
              <a:ext uri="{FF2B5EF4-FFF2-40B4-BE49-F238E27FC236}">
                <a16:creationId xmlns:a16="http://schemas.microsoft.com/office/drawing/2014/main" id="{857609BD-58A4-9D04-BFE6-7BDDC57B28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9658" y="6723781"/>
            <a:ext cx="305220" cy="1017401"/>
          </a:xfrm>
          <a:prstGeom prst="rect">
            <a:avLst/>
          </a:prstGeom>
        </p:spPr>
      </p:pic>
      <p:pic>
        <p:nvPicPr>
          <p:cNvPr id="131" name="Imagen 130">
            <a:extLst>
              <a:ext uri="{FF2B5EF4-FFF2-40B4-BE49-F238E27FC236}">
                <a16:creationId xmlns:a16="http://schemas.microsoft.com/office/drawing/2014/main" id="{BFA12F4B-8422-E237-5908-73E9867E10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3682" y="6716634"/>
            <a:ext cx="305220" cy="1017401"/>
          </a:xfrm>
          <a:prstGeom prst="rect">
            <a:avLst/>
          </a:prstGeom>
        </p:spPr>
      </p:pic>
      <p:pic>
        <p:nvPicPr>
          <p:cNvPr id="132" name="Imagen 131">
            <a:extLst>
              <a:ext uri="{FF2B5EF4-FFF2-40B4-BE49-F238E27FC236}">
                <a16:creationId xmlns:a16="http://schemas.microsoft.com/office/drawing/2014/main" id="{9B3CC56D-6687-F66C-B683-489A50EE27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7706" y="6733092"/>
            <a:ext cx="305220" cy="1017401"/>
          </a:xfrm>
          <a:prstGeom prst="rect">
            <a:avLst/>
          </a:prstGeom>
        </p:spPr>
      </p:pic>
      <p:pic>
        <p:nvPicPr>
          <p:cNvPr id="133" name="Imagen 132">
            <a:extLst>
              <a:ext uri="{FF2B5EF4-FFF2-40B4-BE49-F238E27FC236}">
                <a16:creationId xmlns:a16="http://schemas.microsoft.com/office/drawing/2014/main" id="{18FE4097-9935-9331-332A-575F9279CF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1730" y="6725945"/>
            <a:ext cx="305220" cy="1017401"/>
          </a:xfrm>
          <a:prstGeom prst="rect">
            <a:avLst/>
          </a:prstGeom>
        </p:spPr>
      </p:pic>
      <p:pic>
        <p:nvPicPr>
          <p:cNvPr id="134" name="Imagen 133">
            <a:extLst>
              <a:ext uri="{FF2B5EF4-FFF2-40B4-BE49-F238E27FC236}">
                <a16:creationId xmlns:a16="http://schemas.microsoft.com/office/drawing/2014/main" id="{E644C23D-6CD3-BA7C-6265-76E488F073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9102" y="7727396"/>
            <a:ext cx="305220" cy="1017401"/>
          </a:xfrm>
          <a:prstGeom prst="rect">
            <a:avLst/>
          </a:prstGeom>
        </p:spPr>
      </p:pic>
      <p:pic>
        <p:nvPicPr>
          <p:cNvPr id="135" name="Imagen 134">
            <a:extLst>
              <a:ext uri="{FF2B5EF4-FFF2-40B4-BE49-F238E27FC236}">
                <a16:creationId xmlns:a16="http://schemas.microsoft.com/office/drawing/2014/main" id="{76E7B63E-ECB6-5E89-9FCC-FB21A59569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3126" y="7720249"/>
            <a:ext cx="305220" cy="1017401"/>
          </a:xfrm>
          <a:prstGeom prst="rect">
            <a:avLst/>
          </a:prstGeom>
        </p:spPr>
      </p:pic>
      <p:pic>
        <p:nvPicPr>
          <p:cNvPr id="136" name="Imagen 135">
            <a:extLst>
              <a:ext uri="{FF2B5EF4-FFF2-40B4-BE49-F238E27FC236}">
                <a16:creationId xmlns:a16="http://schemas.microsoft.com/office/drawing/2014/main" id="{D9C8804B-F714-D699-2CD2-48C739B2E7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7150" y="7736707"/>
            <a:ext cx="305220" cy="1017401"/>
          </a:xfrm>
          <a:prstGeom prst="rect">
            <a:avLst/>
          </a:prstGeom>
        </p:spPr>
      </p:pic>
      <p:pic>
        <p:nvPicPr>
          <p:cNvPr id="137" name="Imagen 136">
            <a:extLst>
              <a:ext uri="{FF2B5EF4-FFF2-40B4-BE49-F238E27FC236}">
                <a16:creationId xmlns:a16="http://schemas.microsoft.com/office/drawing/2014/main" id="{4ECD9BEE-F4CA-75B5-359E-4B53FE4745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1174" y="7729560"/>
            <a:ext cx="305220" cy="1017401"/>
          </a:xfrm>
          <a:prstGeom prst="rect">
            <a:avLst/>
          </a:prstGeom>
        </p:spPr>
      </p:pic>
      <p:pic>
        <p:nvPicPr>
          <p:cNvPr id="138" name="Imagen 137">
            <a:extLst>
              <a:ext uri="{FF2B5EF4-FFF2-40B4-BE49-F238E27FC236}">
                <a16:creationId xmlns:a16="http://schemas.microsoft.com/office/drawing/2014/main" id="{3E32AD76-9F73-47B3-DB64-47ECA4D8B6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7506" y="6716634"/>
            <a:ext cx="305220" cy="1017401"/>
          </a:xfrm>
          <a:prstGeom prst="rect">
            <a:avLst/>
          </a:prstGeom>
        </p:spPr>
      </p:pic>
      <p:pic>
        <p:nvPicPr>
          <p:cNvPr id="139" name="Imagen 138">
            <a:extLst>
              <a:ext uri="{FF2B5EF4-FFF2-40B4-BE49-F238E27FC236}">
                <a16:creationId xmlns:a16="http://schemas.microsoft.com/office/drawing/2014/main" id="{C42B8A04-EF82-8977-DC08-9F6E17574D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1530" y="6709487"/>
            <a:ext cx="305220" cy="1017401"/>
          </a:xfrm>
          <a:prstGeom prst="rect">
            <a:avLst/>
          </a:prstGeom>
        </p:spPr>
      </p:pic>
      <p:pic>
        <p:nvPicPr>
          <p:cNvPr id="140" name="Imagen 139">
            <a:extLst>
              <a:ext uri="{FF2B5EF4-FFF2-40B4-BE49-F238E27FC236}">
                <a16:creationId xmlns:a16="http://schemas.microsoft.com/office/drawing/2014/main" id="{99AFD9BA-28AD-6B11-0A74-E0396DAADC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6950" y="7720249"/>
            <a:ext cx="305220" cy="1017401"/>
          </a:xfrm>
          <a:prstGeom prst="rect">
            <a:avLst/>
          </a:prstGeom>
        </p:spPr>
      </p:pic>
      <p:pic>
        <p:nvPicPr>
          <p:cNvPr id="141" name="Imagen 140">
            <a:extLst>
              <a:ext uri="{FF2B5EF4-FFF2-40B4-BE49-F238E27FC236}">
                <a16:creationId xmlns:a16="http://schemas.microsoft.com/office/drawing/2014/main" id="{50DC5576-7A04-77A8-CDE4-CF3F6ED0BA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0974" y="7713102"/>
            <a:ext cx="305220" cy="1017401"/>
          </a:xfrm>
          <a:prstGeom prst="rect">
            <a:avLst/>
          </a:prstGeom>
        </p:spPr>
      </p:pic>
      <p:pic>
        <p:nvPicPr>
          <p:cNvPr id="142" name="Imagen 141">
            <a:extLst>
              <a:ext uri="{FF2B5EF4-FFF2-40B4-BE49-F238E27FC236}">
                <a16:creationId xmlns:a16="http://schemas.microsoft.com/office/drawing/2014/main" id="{37572194-0311-00D6-BD1E-697F380A1C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0763" y="6725945"/>
            <a:ext cx="341322" cy="1017401"/>
          </a:xfrm>
          <a:prstGeom prst="rect">
            <a:avLst/>
          </a:prstGeom>
        </p:spPr>
      </p:pic>
      <p:pic>
        <p:nvPicPr>
          <p:cNvPr id="143" name="Imagen 142">
            <a:extLst>
              <a:ext uri="{FF2B5EF4-FFF2-40B4-BE49-F238E27FC236}">
                <a16:creationId xmlns:a16="http://schemas.microsoft.com/office/drawing/2014/main" id="{7C62122C-7A0D-A0E3-822A-B3A9894696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3961" y="6713850"/>
            <a:ext cx="341322" cy="1017401"/>
          </a:xfrm>
          <a:prstGeom prst="rect">
            <a:avLst/>
          </a:prstGeom>
        </p:spPr>
      </p:pic>
      <p:pic>
        <p:nvPicPr>
          <p:cNvPr id="144" name="Imagen 143">
            <a:extLst>
              <a:ext uri="{FF2B5EF4-FFF2-40B4-BE49-F238E27FC236}">
                <a16:creationId xmlns:a16="http://schemas.microsoft.com/office/drawing/2014/main" id="{5E761ADA-0B90-A048-F92D-B941E3AB46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9097" y="6720489"/>
            <a:ext cx="341322" cy="1017401"/>
          </a:xfrm>
          <a:prstGeom prst="rect">
            <a:avLst/>
          </a:prstGeom>
        </p:spPr>
      </p:pic>
      <p:pic>
        <p:nvPicPr>
          <p:cNvPr id="145" name="Imagen 144">
            <a:extLst>
              <a:ext uri="{FF2B5EF4-FFF2-40B4-BE49-F238E27FC236}">
                <a16:creationId xmlns:a16="http://schemas.microsoft.com/office/drawing/2014/main" id="{063EEAE6-6690-F538-71F5-1E33A674B7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2158" y="6712293"/>
            <a:ext cx="341322" cy="1017401"/>
          </a:xfrm>
          <a:prstGeom prst="rect">
            <a:avLst/>
          </a:prstGeom>
        </p:spPr>
      </p:pic>
      <p:pic>
        <p:nvPicPr>
          <p:cNvPr id="146" name="Imagen 145">
            <a:extLst>
              <a:ext uri="{FF2B5EF4-FFF2-40B4-BE49-F238E27FC236}">
                <a16:creationId xmlns:a16="http://schemas.microsoft.com/office/drawing/2014/main" id="{0210B832-C54F-F859-8216-719CC816C1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7294" y="6718932"/>
            <a:ext cx="341322" cy="1017401"/>
          </a:xfrm>
          <a:prstGeom prst="rect">
            <a:avLst/>
          </a:prstGeom>
        </p:spPr>
      </p:pic>
      <p:pic>
        <p:nvPicPr>
          <p:cNvPr id="147" name="Imagen 146">
            <a:extLst>
              <a:ext uri="{FF2B5EF4-FFF2-40B4-BE49-F238E27FC236}">
                <a16:creationId xmlns:a16="http://schemas.microsoft.com/office/drawing/2014/main" id="{61EA332D-BAB9-886E-7313-054457E774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0492" y="6706837"/>
            <a:ext cx="341322" cy="1017401"/>
          </a:xfrm>
          <a:prstGeom prst="rect">
            <a:avLst/>
          </a:prstGeom>
        </p:spPr>
      </p:pic>
      <p:pic>
        <p:nvPicPr>
          <p:cNvPr id="148" name="Imagen 147">
            <a:extLst>
              <a:ext uri="{FF2B5EF4-FFF2-40B4-BE49-F238E27FC236}">
                <a16:creationId xmlns:a16="http://schemas.microsoft.com/office/drawing/2014/main" id="{C2597D48-3052-776B-1C74-8842872275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5628" y="6713476"/>
            <a:ext cx="341322" cy="1017401"/>
          </a:xfrm>
          <a:prstGeom prst="rect">
            <a:avLst/>
          </a:prstGeom>
        </p:spPr>
      </p:pic>
      <p:pic>
        <p:nvPicPr>
          <p:cNvPr id="149" name="Imagen 148">
            <a:extLst>
              <a:ext uri="{FF2B5EF4-FFF2-40B4-BE49-F238E27FC236}">
                <a16:creationId xmlns:a16="http://schemas.microsoft.com/office/drawing/2014/main" id="{F540A21D-06B7-F862-F7E5-AEC6F595E6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552" y="7798468"/>
            <a:ext cx="341322" cy="1017401"/>
          </a:xfrm>
          <a:prstGeom prst="rect">
            <a:avLst/>
          </a:prstGeom>
        </p:spPr>
      </p:pic>
      <p:pic>
        <p:nvPicPr>
          <p:cNvPr id="150" name="Imagen 149">
            <a:extLst>
              <a:ext uri="{FF2B5EF4-FFF2-40B4-BE49-F238E27FC236}">
                <a16:creationId xmlns:a16="http://schemas.microsoft.com/office/drawing/2014/main" id="{0D21FF5C-9A1C-47DA-42D4-E96EB85F24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8688" y="7805107"/>
            <a:ext cx="341322" cy="1017401"/>
          </a:xfrm>
          <a:prstGeom prst="rect">
            <a:avLst/>
          </a:prstGeom>
        </p:spPr>
      </p:pic>
      <p:pic>
        <p:nvPicPr>
          <p:cNvPr id="151" name="Imagen 150">
            <a:extLst>
              <a:ext uri="{FF2B5EF4-FFF2-40B4-BE49-F238E27FC236}">
                <a16:creationId xmlns:a16="http://schemas.microsoft.com/office/drawing/2014/main" id="{DB93E399-FDA4-2387-D2E2-E416BD70C7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1886" y="7793012"/>
            <a:ext cx="341322" cy="1017401"/>
          </a:xfrm>
          <a:prstGeom prst="rect">
            <a:avLst/>
          </a:prstGeom>
        </p:spPr>
      </p:pic>
      <p:pic>
        <p:nvPicPr>
          <p:cNvPr id="152" name="Imagen 151">
            <a:extLst>
              <a:ext uri="{FF2B5EF4-FFF2-40B4-BE49-F238E27FC236}">
                <a16:creationId xmlns:a16="http://schemas.microsoft.com/office/drawing/2014/main" id="{B91C284A-F274-EFEA-3EC7-78BF62D99D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7022" y="7799651"/>
            <a:ext cx="341322" cy="1017401"/>
          </a:xfrm>
          <a:prstGeom prst="rect">
            <a:avLst/>
          </a:prstGeom>
        </p:spPr>
      </p:pic>
      <p:pic>
        <p:nvPicPr>
          <p:cNvPr id="153" name="Imagen 152">
            <a:extLst>
              <a:ext uri="{FF2B5EF4-FFF2-40B4-BE49-F238E27FC236}">
                <a16:creationId xmlns:a16="http://schemas.microsoft.com/office/drawing/2014/main" id="{A37D364F-3CAC-1068-2702-4AC1250808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0083" y="7791455"/>
            <a:ext cx="341322" cy="1017401"/>
          </a:xfrm>
          <a:prstGeom prst="rect">
            <a:avLst/>
          </a:prstGeom>
        </p:spPr>
      </p:pic>
      <p:pic>
        <p:nvPicPr>
          <p:cNvPr id="154" name="Imagen 153">
            <a:extLst>
              <a:ext uri="{FF2B5EF4-FFF2-40B4-BE49-F238E27FC236}">
                <a16:creationId xmlns:a16="http://schemas.microsoft.com/office/drawing/2014/main" id="{70070C4B-88C7-FFBA-1D78-3AA5318995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5219" y="7798094"/>
            <a:ext cx="341322" cy="1017401"/>
          </a:xfrm>
          <a:prstGeom prst="rect">
            <a:avLst/>
          </a:prstGeom>
        </p:spPr>
      </p:pic>
      <p:pic>
        <p:nvPicPr>
          <p:cNvPr id="155" name="Imagen 154">
            <a:extLst>
              <a:ext uri="{FF2B5EF4-FFF2-40B4-BE49-F238E27FC236}">
                <a16:creationId xmlns:a16="http://schemas.microsoft.com/office/drawing/2014/main" id="{97E2A898-4A06-F03E-81F2-42EA79052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8417" y="7785999"/>
            <a:ext cx="341322" cy="1017401"/>
          </a:xfrm>
          <a:prstGeom prst="rect">
            <a:avLst/>
          </a:prstGeom>
        </p:spPr>
      </p:pic>
      <p:pic>
        <p:nvPicPr>
          <p:cNvPr id="156" name="Imagen 155">
            <a:extLst>
              <a:ext uri="{FF2B5EF4-FFF2-40B4-BE49-F238E27FC236}">
                <a16:creationId xmlns:a16="http://schemas.microsoft.com/office/drawing/2014/main" id="{F8A56658-7E84-2AE0-143D-E6772E31D6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3553" y="7792638"/>
            <a:ext cx="341322" cy="1017401"/>
          </a:xfrm>
          <a:prstGeom prst="rect">
            <a:avLst/>
          </a:prstGeom>
        </p:spPr>
      </p:pic>
      <p:sp>
        <p:nvSpPr>
          <p:cNvPr id="157" name="Afgeronde rechthoek 113">
            <a:extLst>
              <a:ext uri="{FF2B5EF4-FFF2-40B4-BE49-F238E27FC236}">
                <a16:creationId xmlns:a16="http://schemas.microsoft.com/office/drawing/2014/main" id="{ECDB1A20-6770-9365-ACBB-3494958BB673}"/>
              </a:ext>
            </a:extLst>
          </p:cNvPr>
          <p:cNvSpPr/>
          <p:nvPr/>
        </p:nvSpPr>
        <p:spPr>
          <a:xfrm>
            <a:off x="5433458" y="8990621"/>
            <a:ext cx="738936" cy="624677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60" name="CuadroTexto 159">
            <a:extLst>
              <a:ext uri="{FF2B5EF4-FFF2-40B4-BE49-F238E27FC236}">
                <a16:creationId xmlns:a16="http://schemas.microsoft.com/office/drawing/2014/main" id="{6346BD0D-88C3-0904-D9BE-71CF7F3312E0}"/>
              </a:ext>
            </a:extLst>
          </p:cNvPr>
          <p:cNvSpPr txBox="1"/>
          <p:nvPr/>
        </p:nvSpPr>
        <p:spPr>
          <a:xfrm>
            <a:off x="3272148" y="7057995"/>
            <a:ext cx="165141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a-ES" sz="2800" dirty="0">
                <a:latin typeface="Escolar1" panose="00000400000000000000" pitchFamily="2" charset="0"/>
              </a:rPr>
              <a:t>més gran</a:t>
            </a:r>
          </a:p>
          <a:p>
            <a:pPr algn="ctr"/>
            <a:r>
              <a:rPr lang="ca-ES" sz="2800" dirty="0">
                <a:latin typeface="Escolar1" panose="00000400000000000000" pitchFamily="2" charset="0"/>
              </a:rPr>
              <a:t>igual</a:t>
            </a:r>
          </a:p>
          <a:p>
            <a:pPr algn="ctr"/>
            <a:r>
              <a:rPr lang="ca-ES" sz="2800" dirty="0">
                <a:latin typeface="Escolar1" panose="00000400000000000000" pitchFamily="2" charset="0"/>
              </a:rPr>
              <a:t>més </a:t>
            </a:r>
            <a:r>
              <a:rPr lang="ca-ES" sz="2800" dirty="0" err="1">
                <a:latin typeface="Escolar1" panose="00000400000000000000" pitchFamily="2" charset="0"/>
              </a:rPr>
              <a:t>xicote</a:t>
            </a:r>
            <a:endParaRPr lang="ca-ES" sz="2800" dirty="0">
              <a:latin typeface="Escolar1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DF0A7DD-AE9F-48FB-B51D-547BD23CDD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2880</TotalTime>
  <Words>128</Words>
  <Application>Microsoft Office PowerPoint</Application>
  <PresentationFormat>Personalizado</PresentationFormat>
  <Paragraphs>31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ABeZeh</vt:lpstr>
      <vt:lpstr>Arial</vt:lpstr>
      <vt:lpstr>Calibri</vt:lpstr>
      <vt:lpstr>Calibri Light</vt:lpstr>
      <vt:lpstr>Escolar1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Cristobal Espinosa</cp:lastModifiedBy>
  <cp:revision>84</cp:revision>
  <dcterms:created xsi:type="dcterms:W3CDTF">2022-01-03T10:00:59Z</dcterms:created>
  <dcterms:modified xsi:type="dcterms:W3CDTF">2024-12-04T07:51:55Z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