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8" r:id="rId5"/>
    <p:sldId id="28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fèlia" initials="Ofe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ED0"/>
    <a:srgbClr val="F9FDFF"/>
    <a:srgbClr val="333333"/>
    <a:srgbClr val="F7F7F9"/>
    <a:srgbClr val="C72330"/>
    <a:srgbClr val="7BBC42"/>
    <a:srgbClr val="F6CF18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808"/>
    <p:restoredTop sz="97680"/>
  </p:normalViewPr>
  <p:slideViewPr>
    <p:cSldViewPr snapToGrid="0" snapToObjects="1">
      <p:cViewPr varScale="1">
        <p:scale>
          <a:sx n="67" d="100"/>
          <a:sy n="67" d="100"/>
        </p:scale>
        <p:origin x="3576" y="72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F350-44FC-8B4C-A96A-C63C644D9E27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68DE-2FA9-7D49-AC8D-32EC28D7D985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69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4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55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04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172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5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1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52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1036-D827-AA48-A80A-F8064A33AEBE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7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91036-D827-AA48-A80A-F8064A33AEBE}" type="datetimeFigureOut">
              <a:rPr lang="nl-NL" smtClean="0"/>
              <a:pPr/>
              <a:t>12-12-2024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7771-4EE1-6A49-B8D3-41479B705F44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2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2E876F0-2B13-244F-9D5B-F3D8A9587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60" y="10110748"/>
            <a:ext cx="5669756" cy="3029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ca-ES" sz="1050">
                <a:solidFill>
                  <a:srgbClr val="C2C2C2"/>
                </a:solidFill>
                <a:latin typeface="ABeZeh"/>
                <a:ea typeface="ABeZeh" pitchFamily="2" charset="0"/>
              </a:rPr>
              <a:t>Mètode Snappet. Prova 4 2n. Pàgina 1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638262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12448"/>
            <a:ext cx="6215065" cy="737941"/>
            <a:chOff x="628560" y="1012448"/>
            <a:chExt cx="6215065" cy="737941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13614" y="1381180"/>
              <a:ext cx="3717961" cy="36901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Nom i cognoms: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4855648" y="1381374"/>
              <a:ext cx="1987977" cy="36901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4765427" y="1012448"/>
              <a:ext cx="1823185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Data:</a:t>
              </a:r>
            </a:p>
          </p:txBody>
        </p:sp>
      </p:grpSp>
      <p:sp>
        <p:nvSpPr>
          <p:cNvPr id="16" name="Ondertitel 2">
            <a:extLst>
              <a:ext uri="{FF2B5EF4-FFF2-40B4-BE49-F238E27FC236}">
                <a16:creationId xmlns:a16="http://schemas.microsoft.com/office/drawing/2014/main" id="{3DE31D84-5ABF-B348-88A9-48CB1C7A7F67}"/>
              </a:ext>
            </a:extLst>
          </p:cNvPr>
          <p:cNvSpPr txBox="1">
            <a:spLocks/>
          </p:cNvSpPr>
          <p:nvPr/>
        </p:nvSpPr>
        <p:spPr>
          <a:xfrm>
            <a:off x="628560" y="2076292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>
                <a:solidFill>
                  <a:srgbClr val="333333"/>
                </a:solidFill>
                <a:latin typeface="ABeZeh"/>
                <a:ea typeface="ABeZeh" pitchFamily="2" charset="0"/>
              </a:rPr>
              <a:t>1. Completa les operacions seguint l’estratègia (1 punt).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772" y="175093"/>
            <a:ext cx="638175" cy="1428750"/>
          </a:xfrm>
          <a:prstGeom prst="rect">
            <a:avLst/>
          </a:prstGeom>
        </p:spPr>
      </p:pic>
      <p:sp>
        <p:nvSpPr>
          <p:cNvPr id="42" name="Ondertitel 2">
            <a:extLst>
              <a:ext uri="{FF2B5EF4-FFF2-40B4-BE49-F238E27FC236}">
                <a16:creationId xmlns:a16="http://schemas.microsoft.com/office/drawing/2014/main" id="{454666B0-4DE7-4A15-AA12-5F907900FC21}"/>
              </a:ext>
            </a:extLst>
          </p:cNvPr>
          <p:cNvSpPr txBox="1">
            <a:spLocks/>
          </p:cNvSpPr>
          <p:nvPr/>
        </p:nvSpPr>
        <p:spPr>
          <a:xfrm>
            <a:off x="597880" y="3796694"/>
            <a:ext cx="6348487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2. Calcula estes sumes (1 punt).</a:t>
            </a:r>
          </a:p>
        </p:txBody>
      </p:sp>
      <p:sp>
        <p:nvSpPr>
          <p:cNvPr id="91" name="Ondertitel 2">
            <a:extLst>
              <a:ext uri="{FF2B5EF4-FFF2-40B4-BE49-F238E27FC236}">
                <a16:creationId xmlns:a16="http://schemas.microsoft.com/office/drawing/2014/main" id="{A5B12E86-B204-44BA-84D4-F9FC6800EE1A}"/>
              </a:ext>
            </a:extLst>
          </p:cNvPr>
          <p:cNvSpPr txBox="1">
            <a:spLocks/>
          </p:cNvSpPr>
          <p:nvPr/>
        </p:nvSpPr>
        <p:spPr>
          <a:xfrm>
            <a:off x="607779" y="4948702"/>
            <a:ext cx="6158196" cy="501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3. Calcula i indica quina propietat s'ha utilitzat en cada cas (1 punt).</a:t>
            </a:r>
          </a:p>
        </p:txBody>
      </p:sp>
      <p:sp>
        <p:nvSpPr>
          <p:cNvPr id="54" name="Afgeronde rechthoek 113">
            <a:extLst>
              <a:ext uri="{FF2B5EF4-FFF2-40B4-BE49-F238E27FC236}">
                <a16:creationId xmlns:a16="http://schemas.microsoft.com/office/drawing/2014/main" id="{ED80918D-8100-4ED9-86E9-4ADC55A61CDD}"/>
              </a:ext>
            </a:extLst>
          </p:cNvPr>
          <p:cNvSpPr/>
          <p:nvPr/>
        </p:nvSpPr>
        <p:spPr>
          <a:xfrm>
            <a:off x="5646732" y="5419393"/>
            <a:ext cx="196102" cy="202098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5" name="Ondertitel 2">
            <a:extLst>
              <a:ext uri="{FF2B5EF4-FFF2-40B4-BE49-F238E27FC236}">
                <a16:creationId xmlns:a16="http://schemas.microsoft.com/office/drawing/2014/main" id="{1BD97C00-5BD0-D386-F790-C392083BF14C}"/>
              </a:ext>
            </a:extLst>
          </p:cNvPr>
          <p:cNvSpPr txBox="1">
            <a:spLocks/>
          </p:cNvSpPr>
          <p:nvPr/>
        </p:nvSpPr>
        <p:spPr>
          <a:xfrm>
            <a:off x="840060" y="4338819"/>
            <a:ext cx="1083682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4 + 6 + 5 = </a:t>
            </a:r>
          </a:p>
        </p:txBody>
      </p:sp>
      <p:sp>
        <p:nvSpPr>
          <p:cNvPr id="74" name="Ondertitel 2">
            <a:extLst>
              <a:ext uri="{FF2B5EF4-FFF2-40B4-BE49-F238E27FC236}">
                <a16:creationId xmlns:a16="http://schemas.microsoft.com/office/drawing/2014/main" id="{4ABF6467-BB34-C70B-F32E-F14B7A003AB6}"/>
              </a:ext>
            </a:extLst>
          </p:cNvPr>
          <p:cNvSpPr txBox="1">
            <a:spLocks/>
          </p:cNvSpPr>
          <p:nvPr/>
        </p:nvSpPr>
        <p:spPr>
          <a:xfrm>
            <a:off x="628560" y="6666348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/>
                <a:ea typeface="ABeZeh" pitchFamily="2" charset="0"/>
              </a:rPr>
              <a:t>4. Completa els sumands que falten en estes operacions (1 punt).</a:t>
            </a:r>
          </a:p>
        </p:txBody>
      </p:sp>
      <p:sp>
        <p:nvSpPr>
          <p:cNvPr id="88" name="Ondertitel 2">
            <a:extLst>
              <a:ext uri="{FF2B5EF4-FFF2-40B4-BE49-F238E27FC236}">
                <a16:creationId xmlns:a16="http://schemas.microsoft.com/office/drawing/2014/main" id="{C71736D1-3D00-A66A-1029-6C74170F2798}"/>
              </a:ext>
            </a:extLst>
          </p:cNvPr>
          <p:cNvSpPr txBox="1">
            <a:spLocks/>
          </p:cNvSpPr>
          <p:nvPr/>
        </p:nvSpPr>
        <p:spPr>
          <a:xfrm>
            <a:off x="609339" y="8272990"/>
            <a:ext cx="6158196" cy="34364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/>
                <a:ea typeface="ABeZeh" pitchFamily="2" charset="0"/>
              </a:rPr>
              <a:t>5. Escriu el signe que correspon en cada cas (1 punt).</a:t>
            </a:r>
          </a:p>
        </p:txBody>
      </p:sp>
      <p:sp>
        <p:nvSpPr>
          <p:cNvPr id="10" name="Ondertitel 2">
            <a:extLst>
              <a:ext uri="{FF2B5EF4-FFF2-40B4-BE49-F238E27FC236}">
                <a16:creationId xmlns:a16="http://schemas.microsoft.com/office/drawing/2014/main" id="{53BE5EF7-4FCA-E429-E3D2-97DA7FB5FD25}"/>
              </a:ext>
            </a:extLst>
          </p:cNvPr>
          <p:cNvSpPr txBox="1">
            <a:spLocks/>
          </p:cNvSpPr>
          <p:nvPr/>
        </p:nvSpPr>
        <p:spPr>
          <a:xfrm>
            <a:off x="2655900" y="4345360"/>
            <a:ext cx="1083682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7 + 4 + 3 = </a:t>
            </a:r>
          </a:p>
        </p:txBody>
      </p:sp>
      <p:sp>
        <p:nvSpPr>
          <p:cNvPr id="17" name="Ondertitel 2">
            <a:extLst>
              <a:ext uri="{FF2B5EF4-FFF2-40B4-BE49-F238E27FC236}">
                <a16:creationId xmlns:a16="http://schemas.microsoft.com/office/drawing/2014/main" id="{300FD23E-496D-CABB-52D5-3D3F87EB251F}"/>
              </a:ext>
            </a:extLst>
          </p:cNvPr>
          <p:cNvSpPr txBox="1">
            <a:spLocks/>
          </p:cNvSpPr>
          <p:nvPr/>
        </p:nvSpPr>
        <p:spPr>
          <a:xfrm>
            <a:off x="4230931" y="4358453"/>
            <a:ext cx="1083682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5 + 6 + 5 = </a:t>
            </a:r>
          </a:p>
        </p:txBody>
      </p:sp>
      <p:sp>
        <p:nvSpPr>
          <p:cNvPr id="20" name="Ondertitel 2">
            <a:extLst>
              <a:ext uri="{FF2B5EF4-FFF2-40B4-BE49-F238E27FC236}">
                <a16:creationId xmlns:a16="http://schemas.microsoft.com/office/drawing/2014/main" id="{704C56D0-6067-312D-C819-4E4C8E4BCD05}"/>
              </a:ext>
            </a:extLst>
          </p:cNvPr>
          <p:cNvSpPr txBox="1">
            <a:spLocks/>
          </p:cNvSpPr>
          <p:nvPr/>
        </p:nvSpPr>
        <p:spPr>
          <a:xfrm>
            <a:off x="6046771" y="4364994"/>
            <a:ext cx="1083682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2 + 6 + 8 = </a:t>
            </a:r>
          </a:p>
        </p:txBody>
      </p:sp>
      <p:sp>
        <p:nvSpPr>
          <p:cNvPr id="21" name="Afgeronde rechthoek 13">
            <a:extLst>
              <a:ext uri="{FF2B5EF4-FFF2-40B4-BE49-F238E27FC236}">
                <a16:creationId xmlns:a16="http://schemas.microsoft.com/office/drawing/2014/main" id="{542432DE-42F0-2E86-5C76-D9DE08463227}"/>
              </a:ext>
            </a:extLst>
          </p:cNvPr>
          <p:cNvSpPr/>
          <p:nvPr/>
        </p:nvSpPr>
        <p:spPr>
          <a:xfrm>
            <a:off x="1651182" y="4280769"/>
            <a:ext cx="425759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3" name="Afgeronde rechthoek 13">
            <a:extLst>
              <a:ext uri="{FF2B5EF4-FFF2-40B4-BE49-F238E27FC236}">
                <a16:creationId xmlns:a16="http://schemas.microsoft.com/office/drawing/2014/main" id="{5CB697F6-221E-418A-2122-05B4ABA8EFFC}"/>
              </a:ext>
            </a:extLst>
          </p:cNvPr>
          <p:cNvSpPr/>
          <p:nvPr/>
        </p:nvSpPr>
        <p:spPr>
          <a:xfrm>
            <a:off x="3479849" y="4287229"/>
            <a:ext cx="425759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5" name="Afgeronde rechthoek 13">
            <a:extLst>
              <a:ext uri="{FF2B5EF4-FFF2-40B4-BE49-F238E27FC236}">
                <a16:creationId xmlns:a16="http://schemas.microsoft.com/office/drawing/2014/main" id="{F3D50D86-14EA-B6D0-771A-04F6BF4AB110}"/>
              </a:ext>
            </a:extLst>
          </p:cNvPr>
          <p:cNvSpPr/>
          <p:nvPr/>
        </p:nvSpPr>
        <p:spPr>
          <a:xfrm>
            <a:off x="5054872" y="4287229"/>
            <a:ext cx="425759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7" name="Afgeronde rechthoek 13">
            <a:extLst>
              <a:ext uri="{FF2B5EF4-FFF2-40B4-BE49-F238E27FC236}">
                <a16:creationId xmlns:a16="http://schemas.microsoft.com/office/drawing/2014/main" id="{43ED3F88-1F6E-C9E6-3DC5-D349F8A8BD0A}"/>
              </a:ext>
            </a:extLst>
          </p:cNvPr>
          <p:cNvSpPr/>
          <p:nvPr/>
        </p:nvSpPr>
        <p:spPr>
          <a:xfrm>
            <a:off x="6917573" y="4358453"/>
            <a:ext cx="425759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2" name="Ondertitel 2">
            <a:extLst>
              <a:ext uri="{FF2B5EF4-FFF2-40B4-BE49-F238E27FC236}">
                <a16:creationId xmlns:a16="http://schemas.microsoft.com/office/drawing/2014/main" id="{1AE75E68-96D2-88E4-45A4-B35F312E20EE}"/>
              </a:ext>
            </a:extLst>
          </p:cNvPr>
          <p:cNvSpPr txBox="1">
            <a:spLocks/>
          </p:cNvSpPr>
          <p:nvPr/>
        </p:nvSpPr>
        <p:spPr>
          <a:xfrm>
            <a:off x="811927" y="5426137"/>
            <a:ext cx="1706009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/>
                <a:ea typeface="ABeZeh" pitchFamily="2" charset="0"/>
              </a:rPr>
              <a:t>7 + 2 = 2 +      = </a:t>
            </a:r>
          </a:p>
        </p:txBody>
      </p:sp>
      <p:sp>
        <p:nvSpPr>
          <p:cNvPr id="33" name="Ondertitel 2">
            <a:extLst>
              <a:ext uri="{FF2B5EF4-FFF2-40B4-BE49-F238E27FC236}">
                <a16:creationId xmlns:a16="http://schemas.microsoft.com/office/drawing/2014/main" id="{043ACD73-C52A-23C9-6345-6B032971242E}"/>
              </a:ext>
            </a:extLst>
          </p:cNvPr>
          <p:cNvSpPr txBox="1">
            <a:spLocks/>
          </p:cNvSpPr>
          <p:nvPr/>
        </p:nvSpPr>
        <p:spPr>
          <a:xfrm>
            <a:off x="4465457" y="5393641"/>
            <a:ext cx="2020241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/>
                <a:ea typeface="ABeZeh" pitchFamily="2" charset="0"/>
              </a:rPr>
              <a:t>4 + 5 + 3  = 4 +      = </a:t>
            </a:r>
          </a:p>
        </p:txBody>
      </p:sp>
      <p:sp>
        <p:nvSpPr>
          <p:cNvPr id="36" name="Afgeronde rechthoek 113">
            <a:extLst>
              <a:ext uri="{FF2B5EF4-FFF2-40B4-BE49-F238E27FC236}">
                <a16:creationId xmlns:a16="http://schemas.microsoft.com/office/drawing/2014/main" id="{DB96F2B8-F9CC-86CD-956A-6CE8A09D7C4F}"/>
              </a:ext>
            </a:extLst>
          </p:cNvPr>
          <p:cNvSpPr/>
          <p:nvPr/>
        </p:nvSpPr>
        <p:spPr>
          <a:xfrm>
            <a:off x="6078893" y="5429524"/>
            <a:ext cx="196102" cy="202098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8" name="Afgeronde rechthoek 113">
            <a:extLst>
              <a:ext uri="{FF2B5EF4-FFF2-40B4-BE49-F238E27FC236}">
                <a16:creationId xmlns:a16="http://schemas.microsoft.com/office/drawing/2014/main" id="{64235D98-F77C-DC8F-41A4-4C87E541085D}"/>
              </a:ext>
            </a:extLst>
          </p:cNvPr>
          <p:cNvSpPr/>
          <p:nvPr/>
        </p:nvSpPr>
        <p:spPr>
          <a:xfrm>
            <a:off x="1627544" y="5453411"/>
            <a:ext cx="196102" cy="202098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9" name="Afgeronde rechthoek 113">
            <a:extLst>
              <a:ext uri="{FF2B5EF4-FFF2-40B4-BE49-F238E27FC236}">
                <a16:creationId xmlns:a16="http://schemas.microsoft.com/office/drawing/2014/main" id="{784E1819-86E1-6EDB-5CB9-B97ED142B41A}"/>
              </a:ext>
            </a:extLst>
          </p:cNvPr>
          <p:cNvSpPr/>
          <p:nvPr/>
        </p:nvSpPr>
        <p:spPr>
          <a:xfrm>
            <a:off x="2040393" y="5458239"/>
            <a:ext cx="196102" cy="202098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8" name="Afgeronde rechthoek 13">
            <a:extLst>
              <a:ext uri="{FF2B5EF4-FFF2-40B4-BE49-F238E27FC236}">
                <a16:creationId xmlns:a16="http://schemas.microsoft.com/office/drawing/2014/main" id="{F564A4A6-BEE5-4DD8-C09D-FB4C4E21213D}"/>
              </a:ext>
            </a:extLst>
          </p:cNvPr>
          <p:cNvSpPr/>
          <p:nvPr/>
        </p:nvSpPr>
        <p:spPr>
          <a:xfrm>
            <a:off x="1529846" y="5914726"/>
            <a:ext cx="1164451" cy="217033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85" name="Ondertitel 2">
            <a:extLst>
              <a:ext uri="{FF2B5EF4-FFF2-40B4-BE49-F238E27FC236}">
                <a16:creationId xmlns:a16="http://schemas.microsoft.com/office/drawing/2014/main" id="{2FB59029-DF57-2C2F-A1C6-46F668E58651}"/>
              </a:ext>
            </a:extLst>
          </p:cNvPr>
          <p:cNvSpPr txBox="1">
            <a:spLocks/>
          </p:cNvSpPr>
          <p:nvPr/>
        </p:nvSpPr>
        <p:spPr>
          <a:xfrm>
            <a:off x="750748" y="5893005"/>
            <a:ext cx="847165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Propietat</a:t>
            </a:r>
          </a:p>
        </p:txBody>
      </p:sp>
      <p:sp>
        <p:nvSpPr>
          <p:cNvPr id="97" name="Afgeronde rechthoek 13">
            <a:extLst>
              <a:ext uri="{FF2B5EF4-FFF2-40B4-BE49-F238E27FC236}">
                <a16:creationId xmlns:a16="http://schemas.microsoft.com/office/drawing/2014/main" id="{9566FCE1-783C-DDB6-9909-6AF37CB8A384}"/>
              </a:ext>
            </a:extLst>
          </p:cNvPr>
          <p:cNvSpPr/>
          <p:nvPr/>
        </p:nvSpPr>
        <p:spPr>
          <a:xfrm>
            <a:off x="5192640" y="5877682"/>
            <a:ext cx="1164451" cy="217033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98" name="Ondertitel 2">
            <a:extLst>
              <a:ext uri="{FF2B5EF4-FFF2-40B4-BE49-F238E27FC236}">
                <a16:creationId xmlns:a16="http://schemas.microsoft.com/office/drawing/2014/main" id="{7EC8C4B7-01A0-1E73-BA3B-1BF0EECBBC2B}"/>
              </a:ext>
            </a:extLst>
          </p:cNvPr>
          <p:cNvSpPr txBox="1">
            <a:spLocks/>
          </p:cNvSpPr>
          <p:nvPr/>
        </p:nvSpPr>
        <p:spPr>
          <a:xfrm>
            <a:off x="4413542" y="5855961"/>
            <a:ext cx="847165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Propietat</a:t>
            </a:r>
          </a:p>
        </p:txBody>
      </p:sp>
      <p:sp>
        <p:nvSpPr>
          <p:cNvPr id="100" name="Ondertitel 2">
            <a:extLst>
              <a:ext uri="{FF2B5EF4-FFF2-40B4-BE49-F238E27FC236}">
                <a16:creationId xmlns:a16="http://schemas.microsoft.com/office/drawing/2014/main" id="{325E5255-72F2-6CD3-07D8-806388CD3DFD}"/>
              </a:ext>
            </a:extLst>
          </p:cNvPr>
          <p:cNvSpPr txBox="1">
            <a:spLocks/>
          </p:cNvSpPr>
          <p:nvPr/>
        </p:nvSpPr>
        <p:spPr>
          <a:xfrm>
            <a:off x="803177" y="7051827"/>
            <a:ext cx="1378822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3 +        = 9</a:t>
            </a:r>
          </a:p>
        </p:txBody>
      </p:sp>
      <p:sp>
        <p:nvSpPr>
          <p:cNvPr id="101" name="Ondertitel 2">
            <a:extLst>
              <a:ext uri="{FF2B5EF4-FFF2-40B4-BE49-F238E27FC236}">
                <a16:creationId xmlns:a16="http://schemas.microsoft.com/office/drawing/2014/main" id="{399C1E45-F26A-BEDA-3059-F85E89FB428D}"/>
              </a:ext>
            </a:extLst>
          </p:cNvPr>
          <p:cNvSpPr txBox="1">
            <a:spLocks/>
          </p:cNvSpPr>
          <p:nvPr/>
        </p:nvSpPr>
        <p:spPr>
          <a:xfrm>
            <a:off x="803177" y="7503868"/>
            <a:ext cx="1378822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        + 3 = 12</a:t>
            </a:r>
          </a:p>
        </p:txBody>
      </p:sp>
      <p:sp>
        <p:nvSpPr>
          <p:cNvPr id="102" name="Afgeronde rechthoek 113">
            <a:extLst>
              <a:ext uri="{FF2B5EF4-FFF2-40B4-BE49-F238E27FC236}">
                <a16:creationId xmlns:a16="http://schemas.microsoft.com/office/drawing/2014/main" id="{83C7F1DE-150D-9DFB-FA17-1956939252EB}"/>
              </a:ext>
            </a:extLst>
          </p:cNvPr>
          <p:cNvSpPr/>
          <p:nvPr/>
        </p:nvSpPr>
        <p:spPr>
          <a:xfrm>
            <a:off x="1136965" y="7064558"/>
            <a:ext cx="196102" cy="202098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03" name="Afgeronde rechthoek 113">
            <a:extLst>
              <a:ext uri="{FF2B5EF4-FFF2-40B4-BE49-F238E27FC236}">
                <a16:creationId xmlns:a16="http://schemas.microsoft.com/office/drawing/2014/main" id="{A54AEEEE-8D01-D291-FEED-FFD573E59811}"/>
              </a:ext>
            </a:extLst>
          </p:cNvPr>
          <p:cNvSpPr/>
          <p:nvPr/>
        </p:nvSpPr>
        <p:spPr>
          <a:xfrm>
            <a:off x="899769" y="7522524"/>
            <a:ext cx="196102" cy="202098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09" name="Ondertitel 2">
            <a:extLst>
              <a:ext uri="{FF2B5EF4-FFF2-40B4-BE49-F238E27FC236}">
                <a16:creationId xmlns:a16="http://schemas.microsoft.com/office/drawing/2014/main" id="{493F389F-983E-0FA1-96F2-3DE5751963F1}"/>
              </a:ext>
            </a:extLst>
          </p:cNvPr>
          <p:cNvSpPr txBox="1">
            <a:spLocks/>
          </p:cNvSpPr>
          <p:nvPr/>
        </p:nvSpPr>
        <p:spPr>
          <a:xfrm>
            <a:off x="2421345" y="7025991"/>
            <a:ext cx="1378822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5 +        = 6</a:t>
            </a:r>
          </a:p>
        </p:txBody>
      </p:sp>
      <p:sp>
        <p:nvSpPr>
          <p:cNvPr id="111" name="Ondertitel 2">
            <a:extLst>
              <a:ext uri="{FF2B5EF4-FFF2-40B4-BE49-F238E27FC236}">
                <a16:creationId xmlns:a16="http://schemas.microsoft.com/office/drawing/2014/main" id="{8602BA1A-B2E1-DE1B-9874-A103B53CE06E}"/>
              </a:ext>
            </a:extLst>
          </p:cNvPr>
          <p:cNvSpPr txBox="1">
            <a:spLocks/>
          </p:cNvSpPr>
          <p:nvPr/>
        </p:nvSpPr>
        <p:spPr>
          <a:xfrm>
            <a:off x="2421345" y="7478032"/>
            <a:ext cx="1378822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       + 4 = 10</a:t>
            </a:r>
          </a:p>
        </p:txBody>
      </p:sp>
      <p:sp>
        <p:nvSpPr>
          <p:cNvPr id="112" name="Afgeronde rechthoek 113">
            <a:extLst>
              <a:ext uri="{FF2B5EF4-FFF2-40B4-BE49-F238E27FC236}">
                <a16:creationId xmlns:a16="http://schemas.microsoft.com/office/drawing/2014/main" id="{A2F95413-4DB7-41D8-ECD4-6B134FB4502C}"/>
              </a:ext>
            </a:extLst>
          </p:cNvPr>
          <p:cNvSpPr/>
          <p:nvPr/>
        </p:nvSpPr>
        <p:spPr>
          <a:xfrm>
            <a:off x="2755133" y="7038722"/>
            <a:ext cx="196102" cy="202098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13" name="Afgeronde rechthoek 113">
            <a:extLst>
              <a:ext uri="{FF2B5EF4-FFF2-40B4-BE49-F238E27FC236}">
                <a16:creationId xmlns:a16="http://schemas.microsoft.com/office/drawing/2014/main" id="{56A064CF-FEDB-1F2F-7153-CFF49C9DBE40}"/>
              </a:ext>
            </a:extLst>
          </p:cNvPr>
          <p:cNvSpPr/>
          <p:nvPr/>
        </p:nvSpPr>
        <p:spPr>
          <a:xfrm>
            <a:off x="2517937" y="7496688"/>
            <a:ext cx="196102" cy="202098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14" name="Ondertitel 2">
            <a:extLst>
              <a:ext uri="{FF2B5EF4-FFF2-40B4-BE49-F238E27FC236}">
                <a16:creationId xmlns:a16="http://schemas.microsoft.com/office/drawing/2014/main" id="{0B1E59F0-4479-FDC0-7F60-A38277D2A9A8}"/>
              </a:ext>
            </a:extLst>
          </p:cNvPr>
          <p:cNvSpPr txBox="1">
            <a:spLocks/>
          </p:cNvSpPr>
          <p:nvPr/>
        </p:nvSpPr>
        <p:spPr>
          <a:xfrm>
            <a:off x="3998855" y="7005722"/>
            <a:ext cx="1378822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6 +        = 11</a:t>
            </a:r>
          </a:p>
        </p:txBody>
      </p:sp>
      <p:sp>
        <p:nvSpPr>
          <p:cNvPr id="115" name="Ondertitel 2">
            <a:extLst>
              <a:ext uri="{FF2B5EF4-FFF2-40B4-BE49-F238E27FC236}">
                <a16:creationId xmlns:a16="http://schemas.microsoft.com/office/drawing/2014/main" id="{CD635694-AC84-16EE-B15C-4D0B02AD4D69}"/>
              </a:ext>
            </a:extLst>
          </p:cNvPr>
          <p:cNvSpPr txBox="1">
            <a:spLocks/>
          </p:cNvSpPr>
          <p:nvPr/>
        </p:nvSpPr>
        <p:spPr>
          <a:xfrm>
            <a:off x="3998855" y="7457763"/>
            <a:ext cx="1378822" cy="362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       + 8 = 17</a:t>
            </a:r>
          </a:p>
        </p:txBody>
      </p:sp>
      <p:sp>
        <p:nvSpPr>
          <p:cNvPr id="118" name="Afgeronde rechthoek 113">
            <a:extLst>
              <a:ext uri="{FF2B5EF4-FFF2-40B4-BE49-F238E27FC236}">
                <a16:creationId xmlns:a16="http://schemas.microsoft.com/office/drawing/2014/main" id="{11C7C9D8-58F1-8ADB-B929-49687E3CA970}"/>
              </a:ext>
            </a:extLst>
          </p:cNvPr>
          <p:cNvSpPr/>
          <p:nvPr/>
        </p:nvSpPr>
        <p:spPr>
          <a:xfrm>
            <a:off x="4332643" y="7018453"/>
            <a:ext cx="196102" cy="202098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19" name="Afgeronde rechthoek 113">
            <a:extLst>
              <a:ext uri="{FF2B5EF4-FFF2-40B4-BE49-F238E27FC236}">
                <a16:creationId xmlns:a16="http://schemas.microsoft.com/office/drawing/2014/main" id="{418C1488-B7CC-5DC9-A8C9-9426CFCD1C24}"/>
              </a:ext>
            </a:extLst>
          </p:cNvPr>
          <p:cNvSpPr/>
          <p:nvPr/>
        </p:nvSpPr>
        <p:spPr>
          <a:xfrm>
            <a:off x="4095447" y="7476419"/>
            <a:ext cx="196102" cy="202098"/>
          </a:xfrm>
          <a:prstGeom prst="roundRect">
            <a:avLst/>
          </a:prstGeom>
          <a:solidFill>
            <a:srgbClr val="009ED0">
              <a:alpha val="10000"/>
            </a:srgbClr>
          </a:solidFill>
          <a:ln w="19050">
            <a:solidFill>
              <a:srgbClr val="009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26" name="Afgeronde rechthoek 13">
            <a:extLst>
              <a:ext uri="{FF2B5EF4-FFF2-40B4-BE49-F238E27FC236}">
                <a16:creationId xmlns:a16="http://schemas.microsoft.com/office/drawing/2014/main" id="{A23B4C3A-A2E1-B03A-98F9-4FDFD1EE9EC4}"/>
              </a:ext>
            </a:extLst>
          </p:cNvPr>
          <p:cNvSpPr/>
          <p:nvPr/>
        </p:nvSpPr>
        <p:spPr>
          <a:xfrm>
            <a:off x="1196266" y="8845891"/>
            <a:ext cx="228798" cy="217033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27" name="Ondertitel 2">
            <a:extLst>
              <a:ext uri="{FF2B5EF4-FFF2-40B4-BE49-F238E27FC236}">
                <a16:creationId xmlns:a16="http://schemas.microsoft.com/office/drawing/2014/main" id="{D2DA50D8-689E-07A4-195D-10BEB551C490}"/>
              </a:ext>
            </a:extLst>
          </p:cNvPr>
          <p:cNvSpPr txBox="1">
            <a:spLocks/>
          </p:cNvSpPr>
          <p:nvPr/>
        </p:nvSpPr>
        <p:spPr>
          <a:xfrm>
            <a:off x="694822" y="8818632"/>
            <a:ext cx="559921" cy="2714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5 + 3 </a:t>
            </a:r>
          </a:p>
        </p:txBody>
      </p:sp>
      <p:sp>
        <p:nvSpPr>
          <p:cNvPr id="128" name="Ondertitel 2">
            <a:extLst>
              <a:ext uri="{FF2B5EF4-FFF2-40B4-BE49-F238E27FC236}">
                <a16:creationId xmlns:a16="http://schemas.microsoft.com/office/drawing/2014/main" id="{C498B2D9-2B0C-3B30-5F11-C6AC6D64B1A1}"/>
              </a:ext>
            </a:extLst>
          </p:cNvPr>
          <p:cNvSpPr txBox="1">
            <a:spLocks/>
          </p:cNvSpPr>
          <p:nvPr/>
        </p:nvSpPr>
        <p:spPr>
          <a:xfrm>
            <a:off x="1403358" y="8818631"/>
            <a:ext cx="240985" cy="2714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8</a:t>
            </a:r>
          </a:p>
        </p:txBody>
      </p:sp>
      <p:sp>
        <p:nvSpPr>
          <p:cNvPr id="129" name="Afgeronde rechthoek 13">
            <a:extLst>
              <a:ext uri="{FF2B5EF4-FFF2-40B4-BE49-F238E27FC236}">
                <a16:creationId xmlns:a16="http://schemas.microsoft.com/office/drawing/2014/main" id="{A7E3F505-913C-0276-77EC-43E847769121}"/>
              </a:ext>
            </a:extLst>
          </p:cNvPr>
          <p:cNvSpPr/>
          <p:nvPr/>
        </p:nvSpPr>
        <p:spPr>
          <a:xfrm>
            <a:off x="1199870" y="9341179"/>
            <a:ext cx="228798" cy="217033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0" name="Ondertitel 2">
            <a:extLst>
              <a:ext uri="{FF2B5EF4-FFF2-40B4-BE49-F238E27FC236}">
                <a16:creationId xmlns:a16="http://schemas.microsoft.com/office/drawing/2014/main" id="{79F3344A-2223-B270-9A74-BAB7BA29BA12}"/>
              </a:ext>
            </a:extLst>
          </p:cNvPr>
          <p:cNvSpPr txBox="1">
            <a:spLocks/>
          </p:cNvSpPr>
          <p:nvPr/>
        </p:nvSpPr>
        <p:spPr>
          <a:xfrm>
            <a:off x="698426" y="9313920"/>
            <a:ext cx="559921" cy="2714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7 + 9 </a:t>
            </a:r>
          </a:p>
        </p:txBody>
      </p:sp>
      <p:sp>
        <p:nvSpPr>
          <p:cNvPr id="131" name="Ondertitel 2">
            <a:extLst>
              <a:ext uri="{FF2B5EF4-FFF2-40B4-BE49-F238E27FC236}">
                <a16:creationId xmlns:a16="http://schemas.microsoft.com/office/drawing/2014/main" id="{0A2000B5-44D3-85D9-21F9-954A9828A0EA}"/>
              </a:ext>
            </a:extLst>
          </p:cNvPr>
          <p:cNvSpPr txBox="1">
            <a:spLocks/>
          </p:cNvSpPr>
          <p:nvPr/>
        </p:nvSpPr>
        <p:spPr>
          <a:xfrm>
            <a:off x="1406962" y="9313919"/>
            <a:ext cx="379177" cy="2714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17</a:t>
            </a:r>
          </a:p>
        </p:txBody>
      </p:sp>
      <p:sp>
        <p:nvSpPr>
          <p:cNvPr id="132" name="Afgeronde rechthoek 13">
            <a:extLst>
              <a:ext uri="{FF2B5EF4-FFF2-40B4-BE49-F238E27FC236}">
                <a16:creationId xmlns:a16="http://schemas.microsoft.com/office/drawing/2014/main" id="{B55DEE94-9586-DBC1-C5DF-9A8603CF5CF8}"/>
              </a:ext>
            </a:extLst>
          </p:cNvPr>
          <p:cNvSpPr/>
          <p:nvPr/>
        </p:nvSpPr>
        <p:spPr>
          <a:xfrm>
            <a:off x="2783841" y="8839047"/>
            <a:ext cx="228798" cy="217033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3" name="Ondertitel 2">
            <a:extLst>
              <a:ext uri="{FF2B5EF4-FFF2-40B4-BE49-F238E27FC236}">
                <a16:creationId xmlns:a16="http://schemas.microsoft.com/office/drawing/2014/main" id="{7EE8AFE8-3C59-B881-7871-76B4A1BAEFD9}"/>
              </a:ext>
            </a:extLst>
          </p:cNvPr>
          <p:cNvSpPr txBox="1">
            <a:spLocks/>
          </p:cNvSpPr>
          <p:nvPr/>
        </p:nvSpPr>
        <p:spPr>
          <a:xfrm>
            <a:off x="2282397" y="8811788"/>
            <a:ext cx="559921" cy="2714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6 + 5 </a:t>
            </a:r>
          </a:p>
        </p:txBody>
      </p:sp>
      <p:sp>
        <p:nvSpPr>
          <p:cNvPr id="134" name="Ondertitel 2">
            <a:extLst>
              <a:ext uri="{FF2B5EF4-FFF2-40B4-BE49-F238E27FC236}">
                <a16:creationId xmlns:a16="http://schemas.microsoft.com/office/drawing/2014/main" id="{C8076FCE-41E2-BAA9-33C5-B9D08C728E03}"/>
              </a:ext>
            </a:extLst>
          </p:cNvPr>
          <p:cNvSpPr txBox="1">
            <a:spLocks/>
          </p:cNvSpPr>
          <p:nvPr/>
        </p:nvSpPr>
        <p:spPr>
          <a:xfrm>
            <a:off x="2990933" y="8811787"/>
            <a:ext cx="352829" cy="2714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12</a:t>
            </a:r>
          </a:p>
        </p:txBody>
      </p:sp>
      <p:sp>
        <p:nvSpPr>
          <p:cNvPr id="135" name="Afgeronde rechthoek 13">
            <a:extLst>
              <a:ext uri="{FF2B5EF4-FFF2-40B4-BE49-F238E27FC236}">
                <a16:creationId xmlns:a16="http://schemas.microsoft.com/office/drawing/2014/main" id="{2BBC063A-7605-9BFC-4339-0C0FF0AD53E2}"/>
              </a:ext>
            </a:extLst>
          </p:cNvPr>
          <p:cNvSpPr/>
          <p:nvPr/>
        </p:nvSpPr>
        <p:spPr>
          <a:xfrm>
            <a:off x="2787445" y="9334335"/>
            <a:ext cx="228798" cy="217033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6" name="Ondertitel 2">
            <a:extLst>
              <a:ext uri="{FF2B5EF4-FFF2-40B4-BE49-F238E27FC236}">
                <a16:creationId xmlns:a16="http://schemas.microsoft.com/office/drawing/2014/main" id="{F13D67E3-828D-001E-1D60-7F1AAFA9A102}"/>
              </a:ext>
            </a:extLst>
          </p:cNvPr>
          <p:cNvSpPr txBox="1">
            <a:spLocks/>
          </p:cNvSpPr>
          <p:nvPr/>
        </p:nvSpPr>
        <p:spPr>
          <a:xfrm>
            <a:off x="2286001" y="9307076"/>
            <a:ext cx="559921" cy="2714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9 + 6 </a:t>
            </a:r>
          </a:p>
        </p:txBody>
      </p:sp>
      <p:sp>
        <p:nvSpPr>
          <p:cNvPr id="137" name="Ondertitel 2">
            <a:extLst>
              <a:ext uri="{FF2B5EF4-FFF2-40B4-BE49-F238E27FC236}">
                <a16:creationId xmlns:a16="http://schemas.microsoft.com/office/drawing/2014/main" id="{923F19BB-31D0-49CA-A1E4-AF4AD0D0A3F6}"/>
              </a:ext>
            </a:extLst>
          </p:cNvPr>
          <p:cNvSpPr txBox="1">
            <a:spLocks/>
          </p:cNvSpPr>
          <p:nvPr/>
        </p:nvSpPr>
        <p:spPr>
          <a:xfrm>
            <a:off x="2994536" y="9307075"/>
            <a:ext cx="349225" cy="2714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15</a:t>
            </a:r>
          </a:p>
        </p:txBody>
      </p:sp>
      <p:sp>
        <p:nvSpPr>
          <p:cNvPr id="138" name="Afgeronde rechthoek 13">
            <a:extLst>
              <a:ext uri="{FF2B5EF4-FFF2-40B4-BE49-F238E27FC236}">
                <a16:creationId xmlns:a16="http://schemas.microsoft.com/office/drawing/2014/main" id="{DCA18AD1-546E-5D88-8479-22855ADC62DC}"/>
              </a:ext>
            </a:extLst>
          </p:cNvPr>
          <p:cNvSpPr/>
          <p:nvPr/>
        </p:nvSpPr>
        <p:spPr>
          <a:xfrm>
            <a:off x="4369393" y="8814709"/>
            <a:ext cx="228798" cy="217033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9" name="Ondertitel 2">
            <a:extLst>
              <a:ext uri="{FF2B5EF4-FFF2-40B4-BE49-F238E27FC236}">
                <a16:creationId xmlns:a16="http://schemas.microsoft.com/office/drawing/2014/main" id="{6FE10338-82F6-CF9C-A27C-893D59CFE769}"/>
              </a:ext>
            </a:extLst>
          </p:cNvPr>
          <p:cNvSpPr txBox="1">
            <a:spLocks/>
          </p:cNvSpPr>
          <p:nvPr/>
        </p:nvSpPr>
        <p:spPr>
          <a:xfrm>
            <a:off x="3800167" y="8787450"/>
            <a:ext cx="627703" cy="2714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12 + 2 </a:t>
            </a:r>
          </a:p>
        </p:txBody>
      </p:sp>
      <p:sp>
        <p:nvSpPr>
          <p:cNvPr id="140" name="Ondertitel 2">
            <a:extLst>
              <a:ext uri="{FF2B5EF4-FFF2-40B4-BE49-F238E27FC236}">
                <a16:creationId xmlns:a16="http://schemas.microsoft.com/office/drawing/2014/main" id="{7AF92D78-21C4-79D0-5E25-318594EB4568}"/>
              </a:ext>
            </a:extLst>
          </p:cNvPr>
          <p:cNvSpPr txBox="1">
            <a:spLocks/>
          </p:cNvSpPr>
          <p:nvPr/>
        </p:nvSpPr>
        <p:spPr>
          <a:xfrm>
            <a:off x="4576485" y="8787449"/>
            <a:ext cx="414984" cy="2714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14</a:t>
            </a:r>
          </a:p>
        </p:txBody>
      </p:sp>
      <p:sp>
        <p:nvSpPr>
          <p:cNvPr id="141" name="Afgeronde rechthoek 13">
            <a:extLst>
              <a:ext uri="{FF2B5EF4-FFF2-40B4-BE49-F238E27FC236}">
                <a16:creationId xmlns:a16="http://schemas.microsoft.com/office/drawing/2014/main" id="{90B657FC-974E-9321-6467-F1DFF8F47142}"/>
              </a:ext>
            </a:extLst>
          </p:cNvPr>
          <p:cNvSpPr/>
          <p:nvPr/>
        </p:nvSpPr>
        <p:spPr>
          <a:xfrm>
            <a:off x="4372997" y="9309997"/>
            <a:ext cx="228798" cy="217033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42" name="Ondertitel 2">
            <a:extLst>
              <a:ext uri="{FF2B5EF4-FFF2-40B4-BE49-F238E27FC236}">
                <a16:creationId xmlns:a16="http://schemas.microsoft.com/office/drawing/2014/main" id="{6A13197C-010C-A15D-1634-897CA42AEAFB}"/>
              </a:ext>
            </a:extLst>
          </p:cNvPr>
          <p:cNvSpPr txBox="1">
            <a:spLocks/>
          </p:cNvSpPr>
          <p:nvPr/>
        </p:nvSpPr>
        <p:spPr>
          <a:xfrm>
            <a:off x="3803771" y="9282738"/>
            <a:ext cx="627703" cy="2714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15 + 3 </a:t>
            </a:r>
          </a:p>
        </p:txBody>
      </p:sp>
      <p:sp>
        <p:nvSpPr>
          <p:cNvPr id="143" name="Ondertitel 2">
            <a:extLst>
              <a:ext uri="{FF2B5EF4-FFF2-40B4-BE49-F238E27FC236}">
                <a16:creationId xmlns:a16="http://schemas.microsoft.com/office/drawing/2014/main" id="{43838755-80E5-7BE2-60EA-5960689001A9}"/>
              </a:ext>
            </a:extLst>
          </p:cNvPr>
          <p:cNvSpPr txBox="1">
            <a:spLocks/>
          </p:cNvSpPr>
          <p:nvPr/>
        </p:nvSpPr>
        <p:spPr>
          <a:xfrm>
            <a:off x="4580089" y="9282737"/>
            <a:ext cx="411380" cy="2714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/>
                <a:ea typeface="ABeZeh" pitchFamily="2" charset="0"/>
              </a:rPr>
              <a:t>19</a:t>
            </a:r>
          </a:p>
        </p:txBody>
      </p:sp>
      <p:sp>
        <p:nvSpPr>
          <p:cNvPr id="2" name="Afgeronde rechthoek 13">
            <a:extLst>
              <a:ext uri="{FF2B5EF4-FFF2-40B4-BE49-F238E27FC236}">
                <a16:creationId xmlns:a16="http://schemas.microsoft.com/office/drawing/2014/main" id="{3A76FE03-6654-4DCA-8588-5B4BEE96A234}"/>
              </a:ext>
            </a:extLst>
          </p:cNvPr>
          <p:cNvSpPr/>
          <p:nvPr/>
        </p:nvSpPr>
        <p:spPr>
          <a:xfrm>
            <a:off x="2116205" y="2850870"/>
            <a:ext cx="425759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B818969F-DFFB-951F-ADCD-3A4C7A56DF9D}"/>
              </a:ext>
            </a:extLst>
          </p:cNvPr>
          <p:cNvSpPr txBox="1"/>
          <p:nvPr/>
        </p:nvSpPr>
        <p:spPr>
          <a:xfrm>
            <a:off x="741657" y="2700540"/>
            <a:ext cx="784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rgbClr val="333333"/>
                </a:solidFill>
                <a:latin typeface="ABeZeh"/>
                <a:ea typeface="ABeZeh" pitchFamily="2" charset="0"/>
              </a:rPr>
              <a:t>1 </a:t>
            </a:r>
            <a:r>
              <a:rPr lang="es-ES" sz="1200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menys</a:t>
            </a:r>
            <a:r>
              <a:rPr lang="es-ES" sz="1200" dirty="0">
                <a:solidFill>
                  <a:srgbClr val="333333"/>
                </a:solidFill>
                <a:latin typeface="ABeZeh"/>
                <a:ea typeface="ABeZeh" pitchFamily="2" charset="0"/>
              </a:rPr>
              <a:t> 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3AC259C4-52CD-611A-E550-AD2801173189}"/>
              </a:ext>
            </a:extLst>
          </p:cNvPr>
          <p:cNvSpPr txBox="1"/>
          <p:nvPr/>
        </p:nvSpPr>
        <p:spPr>
          <a:xfrm>
            <a:off x="2994536" y="2700540"/>
            <a:ext cx="6083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rgbClr val="333333"/>
                </a:solidFill>
                <a:latin typeface="ABeZeh"/>
                <a:ea typeface="ABeZeh" pitchFamily="2" charset="0"/>
              </a:rPr>
              <a:t>1 </a:t>
            </a:r>
            <a:r>
              <a:rPr lang="es-ES" sz="1200" dirty="0" err="1">
                <a:solidFill>
                  <a:srgbClr val="333333"/>
                </a:solidFill>
                <a:latin typeface="ABeZeh"/>
                <a:ea typeface="ABeZeh" pitchFamily="2" charset="0"/>
              </a:rPr>
              <a:t>més</a:t>
            </a:r>
            <a:endParaRPr lang="es-ES" sz="1200" dirty="0">
              <a:solidFill>
                <a:srgbClr val="333333"/>
              </a:solidFill>
              <a:latin typeface="ABeZeh"/>
              <a:ea typeface="ABeZeh" pitchFamily="2" charset="0"/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23682B25-4F00-5323-A949-E08EC9EF6299}"/>
              </a:ext>
            </a:extLst>
          </p:cNvPr>
          <p:cNvSpPr txBox="1"/>
          <p:nvPr/>
        </p:nvSpPr>
        <p:spPr>
          <a:xfrm>
            <a:off x="1486199" y="2479598"/>
            <a:ext cx="989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rgbClr val="333333"/>
                </a:solidFill>
                <a:latin typeface="ABeZeh"/>
                <a:ea typeface="ABeZeh" pitchFamily="2" charset="0"/>
              </a:rPr>
              <a:t>3 + 3 = 6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E1908703-DBCD-0FCC-747B-E2927FC7E73A}"/>
              </a:ext>
            </a:extLst>
          </p:cNvPr>
          <p:cNvSpPr txBox="1"/>
          <p:nvPr/>
        </p:nvSpPr>
        <p:spPr>
          <a:xfrm>
            <a:off x="1504561" y="2895974"/>
            <a:ext cx="6919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rgbClr val="333333"/>
                </a:solidFill>
                <a:latin typeface="ABeZeh"/>
                <a:ea typeface="ABeZeh" pitchFamily="2" charset="0"/>
              </a:rPr>
              <a:t>3 + 2 = </a:t>
            </a: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B9A6D000-E984-979D-7A9A-A11F3039C285}"/>
              </a:ext>
            </a:extLst>
          </p:cNvPr>
          <p:cNvSpPr txBox="1"/>
          <p:nvPr/>
        </p:nvSpPr>
        <p:spPr>
          <a:xfrm>
            <a:off x="3682506" y="2479598"/>
            <a:ext cx="9209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rgbClr val="333333"/>
                </a:solidFill>
                <a:latin typeface="ABeZeh"/>
                <a:ea typeface="ABeZeh" pitchFamily="2" charset="0"/>
              </a:rPr>
              <a:t>8 + 8 = 16</a:t>
            </a: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C3D93BAE-B08D-FB5D-0559-C07DF4C62881}"/>
              </a:ext>
            </a:extLst>
          </p:cNvPr>
          <p:cNvSpPr txBox="1"/>
          <p:nvPr/>
        </p:nvSpPr>
        <p:spPr>
          <a:xfrm>
            <a:off x="3685316" y="2895974"/>
            <a:ext cx="9209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rgbClr val="333333"/>
                </a:solidFill>
                <a:latin typeface="ABeZeh"/>
                <a:ea typeface="ABeZeh" pitchFamily="2" charset="0"/>
              </a:rPr>
              <a:t>8 + 9 = </a:t>
            </a:r>
          </a:p>
        </p:txBody>
      </p:sp>
      <p:sp>
        <p:nvSpPr>
          <p:cNvPr id="46" name="Afgeronde rechthoek 13">
            <a:extLst>
              <a:ext uri="{FF2B5EF4-FFF2-40B4-BE49-F238E27FC236}">
                <a16:creationId xmlns:a16="http://schemas.microsoft.com/office/drawing/2014/main" id="{BAE983DB-F489-47F5-B581-4F3FFCE4F6E4}"/>
              </a:ext>
            </a:extLst>
          </p:cNvPr>
          <p:cNvSpPr/>
          <p:nvPr/>
        </p:nvSpPr>
        <p:spPr>
          <a:xfrm>
            <a:off x="4317909" y="2809097"/>
            <a:ext cx="425759" cy="36000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8" name="Abrir corchete 47">
            <a:extLst>
              <a:ext uri="{FF2B5EF4-FFF2-40B4-BE49-F238E27FC236}">
                <a16:creationId xmlns:a16="http://schemas.microsoft.com/office/drawing/2014/main" id="{BCF54CAD-4582-1963-DEA7-C490D1EC89BC}"/>
              </a:ext>
            </a:extLst>
          </p:cNvPr>
          <p:cNvSpPr/>
          <p:nvPr/>
        </p:nvSpPr>
        <p:spPr>
          <a:xfrm>
            <a:off x="1463889" y="2577997"/>
            <a:ext cx="45719" cy="470003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" name="Abrir corchete 48">
            <a:extLst>
              <a:ext uri="{FF2B5EF4-FFF2-40B4-BE49-F238E27FC236}">
                <a16:creationId xmlns:a16="http://schemas.microsoft.com/office/drawing/2014/main" id="{8C6E0A6D-2A20-85A2-B3D3-C4DD05FB83C3}"/>
              </a:ext>
            </a:extLst>
          </p:cNvPr>
          <p:cNvSpPr/>
          <p:nvPr/>
        </p:nvSpPr>
        <p:spPr>
          <a:xfrm>
            <a:off x="3640445" y="2577997"/>
            <a:ext cx="45719" cy="470003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16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9E780340-43FD-A644-8CB7-C402BAEBD479}"/>
              </a:ext>
            </a:extLst>
          </p:cNvPr>
          <p:cNvSpPr/>
          <p:nvPr/>
        </p:nvSpPr>
        <p:spPr>
          <a:xfrm>
            <a:off x="-1" y="9971813"/>
            <a:ext cx="7559675" cy="720000"/>
          </a:xfrm>
          <a:prstGeom prst="rect">
            <a:avLst/>
          </a:prstGeom>
          <a:solidFill>
            <a:srgbClr val="009ED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60057A-157B-224C-A3B6-CC58E9E0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02" y="1010412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CF55B64B-946E-E84E-961A-030457A34687}"/>
              </a:ext>
            </a:extLst>
          </p:cNvPr>
          <p:cNvSpPr txBox="1">
            <a:spLocks/>
          </p:cNvSpPr>
          <p:nvPr/>
        </p:nvSpPr>
        <p:spPr>
          <a:xfrm>
            <a:off x="628560" y="584196"/>
            <a:ext cx="4082588" cy="41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2400" b="1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Prova</a:t>
            </a:r>
          </a:p>
          <a:p>
            <a:endParaRPr lang="nl-NL" sz="2400" dirty="0">
              <a:latin typeface="ABeZeh" pitchFamily="2" charset="0"/>
              <a:ea typeface="ABeZeh" pitchFamily="2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64C3E184-0974-D94E-BD81-CF89DD890739}"/>
              </a:ext>
            </a:extLst>
          </p:cNvPr>
          <p:cNvGrpSpPr/>
          <p:nvPr/>
        </p:nvGrpSpPr>
        <p:grpSpPr>
          <a:xfrm>
            <a:off x="628560" y="1003437"/>
            <a:ext cx="6215065" cy="701707"/>
            <a:chOff x="628560" y="1057503"/>
            <a:chExt cx="6215065" cy="701707"/>
          </a:xfrm>
        </p:grpSpPr>
        <p:sp>
          <p:nvSpPr>
            <p:cNvPr id="12" name="Afgeronde rechthoek 11">
              <a:extLst>
                <a:ext uri="{FF2B5EF4-FFF2-40B4-BE49-F238E27FC236}">
                  <a16:creationId xmlns:a16="http://schemas.microsoft.com/office/drawing/2014/main" id="{C20D6233-D0F8-E941-AEEF-C8978039EC4D}"/>
                </a:ext>
              </a:extLst>
            </p:cNvPr>
            <p:cNvSpPr/>
            <p:nvPr/>
          </p:nvSpPr>
          <p:spPr>
            <a:xfrm>
              <a:off x="731634" y="1408225"/>
              <a:ext cx="3754003" cy="350985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0FEB7B9-D31E-A84B-831B-DFE2081B4DB8}"/>
                </a:ext>
              </a:extLst>
            </p:cNvPr>
            <p:cNvSpPr txBox="1"/>
            <p:nvPr/>
          </p:nvSpPr>
          <p:spPr>
            <a:xfrm>
              <a:off x="628560" y="1057503"/>
              <a:ext cx="1657441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Nom i cognoms:</a:t>
              </a:r>
            </a:p>
          </p:txBody>
        </p:sp>
        <p:sp>
          <p:nvSpPr>
            <p:cNvPr id="14" name="Afgeronde rechthoek 13">
              <a:extLst>
                <a:ext uri="{FF2B5EF4-FFF2-40B4-BE49-F238E27FC236}">
                  <a16:creationId xmlns:a16="http://schemas.microsoft.com/office/drawing/2014/main" id="{73FE4D5B-6ABE-4845-8E3D-C7FEAFFA5A46}"/>
                </a:ext>
              </a:extLst>
            </p:cNvPr>
            <p:cNvSpPr/>
            <p:nvPr/>
          </p:nvSpPr>
          <p:spPr>
            <a:xfrm>
              <a:off x="4855648" y="1408419"/>
              <a:ext cx="1987977" cy="341970"/>
            </a:xfrm>
            <a:prstGeom prst="roundRect">
              <a:avLst>
                <a:gd name="adj" fmla="val 50000"/>
              </a:avLst>
            </a:prstGeom>
            <a:solidFill>
              <a:srgbClr val="F7F7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668D864B-9413-A64A-A454-2204550D54A6}"/>
                </a:ext>
              </a:extLst>
            </p:cNvPr>
            <p:cNvSpPr txBox="1"/>
            <p:nvPr/>
          </p:nvSpPr>
          <p:spPr>
            <a:xfrm>
              <a:off x="4792446" y="1057503"/>
              <a:ext cx="1823185" cy="32387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ca-ES" sz="1100" b="1">
                  <a:solidFill>
                    <a:srgbClr val="333333"/>
                  </a:solidFill>
                  <a:latin typeface="ABeZeh"/>
                  <a:ea typeface="ABeZeh" pitchFamily="2" charset="0"/>
                </a:rPr>
                <a:t>Data:</a:t>
              </a:r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AE016339-B99C-4EB1-B6E6-0BCA781D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772" y="121027"/>
            <a:ext cx="638175" cy="1428750"/>
          </a:xfrm>
          <a:prstGeom prst="rect">
            <a:avLst/>
          </a:prstGeom>
        </p:spPr>
      </p:pic>
      <p:sp>
        <p:nvSpPr>
          <p:cNvPr id="83" name="Ondertitel 2">
            <a:extLst>
              <a:ext uri="{FF2B5EF4-FFF2-40B4-BE49-F238E27FC236}">
                <a16:creationId xmlns:a16="http://schemas.microsoft.com/office/drawing/2014/main" id="{83506F63-4CA2-4CD9-B73D-2A7BB81FF6FC}"/>
              </a:ext>
            </a:extLst>
          </p:cNvPr>
          <p:cNvSpPr txBox="1">
            <a:spLocks/>
          </p:cNvSpPr>
          <p:nvPr/>
        </p:nvSpPr>
        <p:spPr>
          <a:xfrm>
            <a:off x="549663" y="2098425"/>
            <a:ext cx="6158196" cy="288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6. Completa les sumes i les restes relacionades (1 punt).</a:t>
            </a:r>
          </a:p>
        </p:txBody>
      </p:sp>
      <p:sp>
        <p:nvSpPr>
          <p:cNvPr id="66" name="Ondertitel 2">
            <a:extLst>
              <a:ext uri="{FF2B5EF4-FFF2-40B4-BE49-F238E27FC236}">
                <a16:creationId xmlns:a16="http://schemas.microsoft.com/office/drawing/2014/main" id="{DA4923C0-51BA-EBE5-601C-B6E1B8F78FAB}"/>
              </a:ext>
            </a:extLst>
          </p:cNvPr>
          <p:cNvSpPr txBox="1">
            <a:spLocks/>
          </p:cNvSpPr>
          <p:nvPr/>
        </p:nvSpPr>
        <p:spPr>
          <a:xfrm>
            <a:off x="549663" y="3212406"/>
            <a:ext cx="6158196" cy="277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7. Observa la situació i completa l’equació (1 punt).</a:t>
            </a:r>
          </a:p>
        </p:txBody>
      </p:sp>
      <p:sp>
        <p:nvSpPr>
          <p:cNvPr id="70" name="Ondertitel 2">
            <a:extLst>
              <a:ext uri="{FF2B5EF4-FFF2-40B4-BE49-F238E27FC236}">
                <a16:creationId xmlns:a16="http://schemas.microsoft.com/office/drawing/2014/main" id="{F7006196-679C-3A42-8D8B-42C20AA5A175}"/>
              </a:ext>
            </a:extLst>
          </p:cNvPr>
          <p:cNvSpPr txBox="1">
            <a:spLocks/>
          </p:cNvSpPr>
          <p:nvPr/>
        </p:nvSpPr>
        <p:spPr>
          <a:xfrm>
            <a:off x="568065" y="5029468"/>
            <a:ext cx="6158196" cy="3189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8. Completa cada grup d’operacions (1 punt).</a:t>
            </a:r>
          </a:p>
        </p:txBody>
      </p:sp>
      <p:sp>
        <p:nvSpPr>
          <p:cNvPr id="112" name="Ondertitel 2">
            <a:extLst>
              <a:ext uri="{FF2B5EF4-FFF2-40B4-BE49-F238E27FC236}">
                <a16:creationId xmlns:a16="http://schemas.microsoft.com/office/drawing/2014/main" id="{64CB5256-7114-C022-26B5-0F237CB01421}"/>
              </a:ext>
            </a:extLst>
          </p:cNvPr>
          <p:cNvSpPr txBox="1">
            <a:spLocks/>
          </p:cNvSpPr>
          <p:nvPr/>
        </p:nvSpPr>
        <p:spPr>
          <a:xfrm>
            <a:off x="628560" y="10110748"/>
            <a:ext cx="5669756" cy="3029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a-ES" sz="1050">
                <a:solidFill>
                  <a:srgbClr val="C2C2C2"/>
                </a:solidFill>
                <a:latin typeface="ABeZeh"/>
                <a:ea typeface="ABeZeh" pitchFamily="2" charset="0"/>
              </a:rPr>
              <a:t>Mètode Snappet. Prova 4 2n. Pàgina 2 de 2.</a:t>
            </a:r>
          </a:p>
          <a:p>
            <a:endParaRPr lang="nl-NL" dirty="0">
              <a:latin typeface="ABeZeh" pitchFamily="2" charset="0"/>
              <a:ea typeface="ABeZeh" pitchFamily="2" charset="0"/>
            </a:endParaRPr>
          </a:p>
        </p:txBody>
      </p:sp>
      <p:sp>
        <p:nvSpPr>
          <p:cNvPr id="85" name="Ondertitel 2">
            <a:extLst>
              <a:ext uri="{FF2B5EF4-FFF2-40B4-BE49-F238E27FC236}">
                <a16:creationId xmlns:a16="http://schemas.microsoft.com/office/drawing/2014/main" id="{837E006A-6657-51F8-FC6B-EF7CA5055033}"/>
              </a:ext>
            </a:extLst>
          </p:cNvPr>
          <p:cNvSpPr txBox="1">
            <a:spLocks/>
          </p:cNvSpPr>
          <p:nvPr/>
        </p:nvSpPr>
        <p:spPr>
          <a:xfrm>
            <a:off x="521345" y="7164916"/>
            <a:ext cx="6158196" cy="226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5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9. Sònia té 9 llibres en la seua habitació. Si ja se n’ha llegit 4, quantes llibres li queden per llegir? (1 punt)</a:t>
            </a:r>
          </a:p>
        </p:txBody>
      </p:sp>
      <p:sp>
        <p:nvSpPr>
          <p:cNvPr id="89" name="Ondertitel 2">
            <a:extLst>
              <a:ext uri="{FF2B5EF4-FFF2-40B4-BE49-F238E27FC236}">
                <a16:creationId xmlns:a16="http://schemas.microsoft.com/office/drawing/2014/main" id="{39E79639-6C36-2D76-63C7-B79CCC4F8584}"/>
              </a:ext>
            </a:extLst>
          </p:cNvPr>
          <p:cNvSpPr txBox="1">
            <a:spLocks/>
          </p:cNvSpPr>
          <p:nvPr/>
        </p:nvSpPr>
        <p:spPr>
          <a:xfrm>
            <a:off x="477078" y="8484655"/>
            <a:ext cx="6158195" cy="340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10. Calcula estes operacions utilitzant les estratègies que has estudiat (1 punt).</a:t>
            </a:r>
          </a:p>
        </p:txBody>
      </p:sp>
      <p:sp>
        <p:nvSpPr>
          <p:cNvPr id="90" name="Ondertitel 2">
            <a:extLst>
              <a:ext uri="{FF2B5EF4-FFF2-40B4-BE49-F238E27FC236}">
                <a16:creationId xmlns:a16="http://schemas.microsoft.com/office/drawing/2014/main" id="{B3BBA56C-1DCF-1851-ABCD-5B93C14A6B71}"/>
              </a:ext>
            </a:extLst>
          </p:cNvPr>
          <p:cNvSpPr txBox="1">
            <a:spLocks/>
          </p:cNvSpPr>
          <p:nvPr/>
        </p:nvSpPr>
        <p:spPr>
          <a:xfrm>
            <a:off x="603255" y="2474780"/>
            <a:ext cx="1320663" cy="2463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15 – 7 = </a:t>
            </a:r>
          </a:p>
        </p:txBody>
      </p:sp>
      <p:sp>
        <p:nvSpPr>
          <p:cNvPr id="113" name="Ondertitel 2">
            <a:extLst>
              <a:ext uri="{FF2B5EF4-FFF2-40B4-BE49-F238E27FC236}">
                <a16:creationId xmlns:a16="http://schemas.microsoft.com/office/drawing/2014/main" id="{72DFB956-3D90-17C7-3545-6C761AB0F502}"/>
              </a:ext>
            </a:extLst>
          </p:cNvPr>
          <p:cNvSpPr txBox="1">
            <a:spLocks/>
          </p:cNvSpPr>
          <p:nvPr/>
        </p:nvSpPr>
        <p:spPr>
          <a:xfrm>
            <a:off x="645608" y="5364111"/>
            <a:ext cx="1460857" cy="2734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7   +             = 16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8" name="Afgeronde rechthoek 13">
            <a:extLst>
              <a:ext uri="{FF2B5EF4-FFF2-40B4-BE49-F238E27FC236}">
                <a16:creationId xmlns:a16="http://schemas.microsoft.com/office/drawing/2014/main" id="{511BFDCA-CE0A-164C-81F9-01BB2B4A9D0A}"/>
              </a:ext>
            </a:extLst>
          </p:cNvPr>
          <p:cNvSpPr/>
          <p:nvPr/>
        </p:nvSpPr>
        <p:spPr>
          <a:xfrm>
            <a:off x="1245440" y="2494263"/>
            <a:ext cx="304235" cy="2463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9" name="Ondertitel 2">
            <a:extLst>
              <a:ext uri="{FF2B5EF4-FFF2-40B4-BE49-F238E27FC236}">
                <a16:creationId xmlns:a16="http://schemas.microsoft.com/office/drawing/2014/main" id="{103F3D5A-C405-F260-CE0C-6DD7EE70F640}"/>
              </a:ext>
            </a:extLst>
          </p:cNvPr>
          <p:cNvSpPr txBox="1">
            <a:spLocks/>
          </p:cNvSpPr>
          <p:nvPr/>
        </p:nvSpPr>
        <p:spPr>
          <a:xfrm>
            <a:off x="1457280" y="2480172"/>
            <a:ext cx="1857350" cy="2409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  <a:sym typeface="Wingdings" panose="05000000000000000000" pitchFamily="2" charset="2"/>
              </a:rPr>
              <a:t>  7 +             =  15 </a:t>
            </a:r>
          </a:p>
        </p:txBody>
      </p:sp>
      <p:sp>
        <p:nvSpPr>
          <p:cNvPr id="20" name="Afgeronde rechthoek 13">
            <a:extLst>
              <a:ext uri="{FF2B5EF4-FFF2-40B4-BE49-F238E27FC236}">
                <a16:creationId xmlns:a16="http://schemas.microsoft.com/office/drawing/2014/main" id="{A6C50661-25EE-B562-F89F-78FA46B5A017}"/>
              </a:ext>
            </a:extLst>
          </p:cNvPr>
          <p:cNvSpPr/>
          <p:nvPr/>
        </p:nvSpPr>
        <p:spPr>
          <a:xfrm>
            <a:off x="2018434" y="2499655"/>
            <a:ext cx="304235" cy="2463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2" name="Ondertitel 2">
            <a:extLst>
              <a:ext uri="{FF2B5EF4-FFF2-40B4-BE49-F238E27FC236}">
                <a16:creationId xmlns:a16="http://schemas.microsoft.com/office/drawing/2014/main" id="{A4A2F3BC-5D5E-E9D1-6852-C4E1CDB6ADD7}"/>
              </a:ext>
            </a:extLst>
          </p:cNvPr>
          <p:cNvSpPr txBox="1">
            <a:spLocks/>
          </p:cNvSpPr>
          <p:nvPr/>
        </p:nvSpPr>
        <p:spPr>
          <a:xfrm>
            <a:off x="3631612" y="2462657"/>
            <a:ext cx="1320663" cy="2463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19 – 5 = </a:t>
            </a:r>
          </a:p>
        </p:txBody>
      </p:sp>
      <p:sp>
        <p:nvSpPr>
          <p:cNvPr id="23" name="Afgeronde rechthoek 13">
            <a:extLst>
              <a:ext uri="{FF2B5EF4-FFF2-40B4-BE49-F238E27FC236}">
                <a16:creationId xmlns:a16="http://schemas.microsoft.com/office/drawing/2014/main" id="{59E1B08A-72CF-9119-AE97-5E961A0A2D0A}"/>
              </a:ext>
            </a:extLst>
          </p:cNvPr>
          <p:cNvSpPr/>
          <p:nvPr/>
        </p:nvSpPr>
        <p:spPr>
          <a:xfrm>
            <a:off x="4273797" y="2482140"/>
            <a:ext cx="304235" cy="2463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5" name="Ondertitel 2">
            <a:extLst>
              <a:ext uri="{FF2B5EF4-FFF2-40B4-BE49-F238E27FC236}">
                <a16:creationId xmlns:a16="http://schemas.microsoft.com/office/drawing/2014/main" id="{A2C793CA-4CE3-C8A3-C18E-33F75CDCC7A0}"/>
              </a:ext>
            </a:extLst>
          </p:cNvPr>
          <p:cNvSpPr txBox="1">
            <a:spLocks/>
          </p:cNvSpPr>
          <p:nvPr/>
        </p:nvSpPr>
        <p:spPr>
          <a:xfrm>
            <a:off x="4485636" y="2474779"/>
            <a:ext cx="1903135" cy="2396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  <a:sym typeface="Wingdings" panose="05000000000000000000" pitchFamily="2" charset="2"/>
              </a:rPr>
              <a:t>  5 +             =  19 </a:t>
            </a:r>
          </a:p>
        </p:txBody>
      </p:sp>
      <p:sp>
        <p:nvSpPr>
          <p:cNvPr id="26" name="Afgeronde rechthoek 13">
            <a:extLst>
              <a:ext uri="{FF2B5EF4-FFF2-40B4-BE49-F238E27FC236}">
                <a16:creationId xmlns:a16="http://schemas.microsoft.com/office/drawing/2014/main" id="{42EBA8AE-0DE2-E1D1-375F-8BACD42C5CB8}"/>
              </a:ext>
            </a:extLst>
          </p:cNvPr>
          <p:cNvSpPr/>
          <p:nvPr/>
        </p:nvSpPr>
        <p:spPr>
          <a:xfrm>
            <a:off x="5046791" y="2487532"/>
            <a:ext cx="304235" cy="2463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974B429D-9F56-D6BD-DA33-C493BD1921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064" y="3590827"/>
            <a:ext cx="1422616" cy="1141964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240FC0BC-6236-4487-C892-F6EEB04E3D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1" y="3677762"/>
            <a:ext cx="2013169" cy="906250"/>
          </a:xfrm>
          <a:prstGeom prst="rect">
            <a:avLst/>
          </a:prstGeom>
        </p:spPr>
      </p:pic>
      <p:sp>
        <p:nvSpPr>
          <p:cNvPr id="31" name="Afgeronde rechthoek 13">
            <a:extLst>
              <a:ext uri="{FF2B5EF4-FFF2-40B4-BE49-F238E27FC236}">
                <a16:creationId xmlns:a16="http://schemas.microsoft.com/office/drawing/2014/main" id="{A0561E38-AFBD-2963-7B3A-866D40B46D40}"/>
              </a:ext>
            </a:extLst>
          </p:cNvPr>
          <p:cNvSpPr/>
          <p:nvPr/>
        </p:nvSpPr>
        <p:spPr>
          <a:xfrm>
            <a:off x="1089388" y="5391240"/>
            <a:ext cx="304235" cy="2463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2" name="Ondertitel 2">
            <a:extLst>
              <a:ext uri="{FF2B5EF4-FFF2-40B4-BE49-F238E27FC236}">
                <a16:creationId xmlns:a16="http://schemas.microsoft.com/office/drawing/2014/main" id="{A3D1CDC5-05C5-CFC2-DD33-2D3828B15391}"/>
              </a:ext>
            </a:extLst>
          </p:cNvPr>
          <p:cNvSpPr txBox="1">
            <a:spLocks/>
          </p:cNvSpPr>
          <p:nvPr/>
        </p:nvSpPr>
        <p:spPr>
          <a:xfrm>
            <a:off x="703944" y="5739143"/>
            <a:ext cx="1460857" cy="2734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+    7    = 16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35" name="Afgeronde rechthoek 13">
            <a:extLst>
              <a:ext uri="{FF2B5EF4-FFF2-40B4-BE49-F238E27FC236}">
                <a16:creationId xmlns:a16="http://schemas.microsoft.com/office/drawing/2014/main" id="{C83ECE22-426F-F672-4D62-4CDD16D07669}"/>
              </a:ext>
            </a:extLst>
          </p:cNvPr>
          <p:cNvSpPr/>
          <p:nvPr/>
        </p:nvSpPr>
        <p:spPr>
          <a:xfrm>
            <a:off x="645608" y="5735960"/>
            <a:ext cx="304235" cy="2463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7" name="Ondertitel 2">
            <a:extLst>
              <a:ext uri="{FF2B5EF4-FFF2-40B4-BE49-F238E27FC236}">
                <a16:creationId xmlns:a16="http://schemas.microsoft.com/office/drawing/2014/main" id="{3CE9DBE1-C001-17D9-83D3-D9562BA703E9}"/>
              </a:ext>
            </a:extLst>
          </p:cNvPr>
          <p:cNvSpPr txBox="1">
            <a:spLocks/>
          </p:cNvSpPr>
          <p:nvPr/>
        </p:nvSpPr>
        <p:spPr>
          <a:xfrm>
            <a:off x="585180" y="6071500"/>
            <a:ext cx="1460857" cy="2734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16     –            = 7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38" name="Afgeronde rechthoek 13">
            <a:extLst>
              <a:ext uri="{FF2B5EF4-FFF2-40B4-BE49-F238E27FC236}">
                <a16:creationId xmlns:a16="http://schemas.microsoft.com/office/drawing/2014/main" id="{3B782175-7C28-F4EA-C462-F98362614369}"/>
              </a:ext>
            </a:extLst>
          </p:cNvPr>
          <p:cNvSpPr/>
          <p:nvPr/>
        </p:nvSpPr>
        <p:spPr>
          <a:xfrm>
            <a:off x="1140086" y="6069705"/>
            <a:ext cx="304235" cy="2463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0" name="Ondertitel 2">
            <a:extLst>
              <a:ext uri="{FF2B5EF4-FFF2-40B4-BE49-F238E27FC236}">
                <a16:creationId xmlns:a16="http://schemas.microsoft.com/office/drawing/2014/main" id="{023CDD1C-4320-DE0D-F3A4-00F725C61973}"/>
              </a:ext>
            </a:extLst>
          </p:cNvPr>
          <p:cNvSpPr txBox="1">
            <a:spLocks/>
          </p:cNvSpPr>
          <p:nvPr/>
        </p:nvSpPr>
        <p:spPr>
          <a:xfrm>
            <a:off x="585180" y="6423433"/>
            <a:ext cx="1460857" cy="2734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16     –    7    =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41" name="Afgeronde rechthoek 13">
            <a:extLst>
              <a:ext uri="{FF2B5EF4-FFF2-40B4-BE49-F238E27FC236}">
                <a16:creationId xmlns:a16="http://schemas.microsoft.com/office/drawing/2014/main" id="{76F12153-7E50-6EE6-3A2C-CFA1B5802372}"/>
              </a:ext>
            </a:extLst>
          </p:cNvPr>
          <p:cNvSpPr/>
          <p:nvPr/>
        </p:nvSpPr>
        <p:spPr>
          <a:xfrm>
            <a:off x="1696456" y="6421638"/>
            <a:ext cx="304235" cy="2463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3" name="Ondertitel 2">
            <a:extLst>
              <a:ext uri="{FF2B5EF4-FFF2-40B4-BE49-F238E27FC236}">
                <a16:creationId xmlns:a16="http://schemas.microsoft.com/office/drawing/2014/main" id="{8F594B38-A743-B667-B0BF-3AE3762C447E}"/>
              </a:ext>
            </a:extLst>
          </p:cNvPr>
          <p:cNvSpPr txBox="1">
            <a:spLocks/>
          </p:cNvSpPr>
          <p:nvPr/>
        </p:nvSpPr>
        <p:spPr>
          <a:xfrm>
            <a:off x="3642587" y="5373541"/>
            <a:ext cx="1460857" cy="2734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   +             = 13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44" name="Afgeronde rechthoek 13">
            <a:extLst>
              <a:ext uri="{FF2B5EF4-FFF2-40B4-BE49-F238E27FC236}">
                <a16:creationId xmlns:a16="http://schemas.microsoft.com/office/drawing/2014/main" id="{CE25AB19-9A92-110C-B57B-08CA8FF0C9C9}"/>
              </a:ext>
            </a:extLst>
          </p:cNvPr>
          <p:cNvSpPr/>
          <p:nvPr/>
        </p:nvSpPr>
        <p:spPr>
          <a:xfrm>
            <a:off x="4086367" y="5400670"/>
            <a:ext cx="304235" cy="2463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6" name="Ondertitel 2">
            <a:extLst>
              <a:ext uri="{FF2B5EF4-FFF2-40B4-BE49-F238E27FC236}">
                <a16:creationId xmlns:a16="http://schemas.microsoft.com/office/drawing/2014/main" id="{836BE1E0-F905-DD02-BDA1-4C0B91FB8140}"/>
              </a:ext>
            </a:extLst>
          </p:cNvPr>
          <p:cNvSpPr txBox="1">
            <a:spLocks/>
          </p:cNvSpPr>
          <p:nvPr/>
        </p:nvSpPr>
        <p:spPr>
          <a:xfrm>
            <a:off x="3700923" y="5748573"/>
            <a:ext cx="1460857" cy="2734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+    8    = 13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48" name="Afgeronde rechthoek 13">
            <a:extLst>
              <a:ext uri="{FF2B5EF4-FFF2-40B4-BE49-F238E27FC236}">
                <a16:creationId xmlns:a16="http://schemas.microsoft.com/office/drawing/2014/main" id="{8CB719A9-4C6A-E66D-B68A-C785AD7D565D}"/>
              </a:ext>
            </a:extLst>
          </p:cNvPr>
          <p:cNvSpPr/>
          <p:nvPr/>
        </p:nvSpPr>
        <p:spPr>
          <a:xfrm>
            <a:off x="3642587" y="5745390"/>
            <a:ext cx="304235" cy="2463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0" name="Ondertitel 2">
            <a:extLst>
              <a:ext uri="{FF2B5EF4-FFF2-40B4-BE49-F238E27FC236}">
                <a16:creationId xmlns:a16="http://schemas.microsoft.com/office/drawing/2014/main" id="{CD51CF4E-F4C5-5F2C-63FA-4CBBC195D4D3}"/>
              </a:ext>
            </a:extLst>
          </p:cNvPr>
          <p:cNvSpPr txBox="1">
            <a:spLocks/>
          </p:cNvSpPr>
          <p:nvPr/>
        </p:nvSpPr>
        <p:spPr>
          <a:xfrm>
            <a:off x="3582159" y="6080930"/>
            <a:ext cx="1460857" cy="2734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13     –            = 8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51" name="Afgeronde rechthoek 13">
            <a:extLst>
              <a:ext uri="{FF2B5EF4-FFF2-40B4-BE49-F238E27FC236}">
                <a16:creationId xmlns:a16="http://schemas.microsoft.com/office/drawing/2014/main" id="{34DA234A-466C-1B40-3AC4-777367EB4162}"/>
              </a:ext>
            </a:extLst>
          </p:cNvPr>
          <p:cNvSpPr/>
          <p:nvPr/>
        </p:nvSpPr>
        <p:spPr>
          <a:xfrm>
            <a:off x="4137065" y="6079135"/>
            <a:ext cx="304235" cy="2463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3" name="Ondertitel 2">
            <a:extLst>
              <a:ext uri="{FF2B5EF4-FFF2-40B4-BE49-F238E27FC236}">
                <a16:creationId xmlns:a16="http://schemas.microsoft.com/office/drawing/2014/main" id="{152A82D3-55CC-EFF3-5D84-1D7B285F0C24}"/>
              </a:ext>
            </a:extLst>
          </p:cNvPr>
          <p:cNvSpPr txBox="1">
            <a:spLocks/>
          </p:cNvSpPr>
          <p:nvPr/>
        </p:nvSpPr>
        <p:spPr>
          <a:xfrm>
            <a:off x="3582159" y="6432863"/>
            <a:ext cx="1460857" cy="2734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16     –    </a:t>
            </a: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     </a:t>
            </a:r>
            <a:endParaRPr lang="ca-ES" sz="1200" dirty="0">
              <a:solidFill>
                <a:srgbClr val="333333"/>
              </a:solidFill>
              <a:latin typeface="ABeZeh" pitchFamily="2" charset="0"/>
              <a:ea typeface="ABeZeh" pitchFamily="2" charset="0"/>
            </a:endParaRP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54" name="Afgeronde rechthoek 13">
            <a:extLst>
              <a:ext uri="{FF2B5EF4-FFF2-40B4-BE49-F238E27FC236}">
                <a16:creationId xmlns:a16="http://schemas.microsoft.com/office/drawing/2014/main" id="{F55BABEF-3E55-873B-2A4C-59D52611891A}"/>
              </a:ext>
            </a:extLst>
          </p:cNvPr>
          <p:cNvSpPr/>
          <p:nvPr/>
        </p:nvSpPr>
        <p:spPr>
          <a:xfrm>
            <a:off x="4693435" y="6431068"/>
            <a:ext cx="304235" cy="2463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6" name="Ondertitel 2">
            <a:extLst>
              <a:ext uri="{FF2B5EF4-FFF2-40B4-BE49-F238E27FC236}">
                <a16:creationId xmlns:a16="http://schemas.microsoft.com/office/drawing/2014/main" id="{6ADDCE2C-C233-BA7C-1057-B0192DBB9BA6}"/>
              </a:ext>
            </a:extLst>
          </p:cNvPr>
          <p:cNvSpPr txBox="1">
            <a:spLocks/>
          </p:cNvSpPr>
          <p:nvPr/>
        </p:nvSpPr>
        <p:spPr>
          <a:xfrm>
            <a:off x="903160" y="7896099"/>
            <a:ext cx="3847933" cy="2734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Li queden             llibres per llegir.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57" name="Afgeronde rechthoek 13">
            <a:extLst>
              <a:ext uri="{FF2B5EF4-FFF2-40B4-BE49-F238E27FC236}">
                <a16:creationId xmlns:a16="http://schemas.microsoft.com/office/drawing/2014/main" id="{9CF102B8-3162-860B-906A-C8AC1E778439}"/>
              </a:ext>
            </a:extLst>
          </p:cNvPr>
          <p:cNvSpPr/>
          <p:nvPr/>
        </p:nvSpPr>
        <p:spPr>
          <a:xfrm>
            <a:off x="1840507" y="7915594"/>
            <a:ext cx="304235" cy="2463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9" name="Ondertitel 2">
            <a:extLst>
              <a:ext uri="{FF2B5EF4-FFF2-40B4-BE49-F238E27FC236}">
                <a16:creationId xmlns:a16="http://schemas.microsoft.com/office/drawing/2014/main" id="{7DA1B46A-3BDF-839A-2BFE-A1000D7C32C5}"/>
              </a:ext>
            </a:extLst>
          </p:cNvPr>
          <p:cNvSpPr txBox="1">
            <a:spLocks/>
          </p:cNvSpPr>
          <p:nvPr/>
        </p:nvSpPr>
        <p:spPr>
          <a:xfrm>
            <a:off x="714903" y="8832179"/>
            <a:ext cx="748970" cy="2734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5 – 3 =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60" name="Ondertitel 2">
            <a:extLst>
              <a:ext uri="{FF2B5EF4-FFF2-40B4-BE49-F238E27FC236}">
                <a16:creationId xmlns:a16="http://schemas.microsoft.com/office/drawing/2014/main" id="{9290F97B-6034-EB85-09E4-03D0CDFE7091}"/>
              </a:ext>
            </a:extLst>
          </p:cNvPr>
          <p:cNvSpPr txBox="1">
            <a:spLocks/>
          </p:cNvSpPr>
          <p:nvPr/>
        </p:nvSpPr>
        <p:spPr>
          <a:xfrm>
            <a:off x="645608" y="9200904"/>
            <a:ext cx="748970" cy="2734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15 – 3 =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61" name="Ondertitel 2">
            <a:extLst>
              <a:ext uri="{FF2B5EF4-FFF2-40B4-BE49-F238E27FC236}">
                <a16:creationId xmlns:a16="http://schemas.microsoft.com/office/drawing/2014/main" id="{C7A40F21-D420-02E8-0F69-489A388B3AC2}"/>
              </a:ext>
            </a:extLst>
          </p:cNvPr>
          <p:cNvSpPr txBox="1">
            <a:spLocks/>
          </p:cNvSpPr>
          <p:nvPr/>
        </p:nvSpPr>
        <p:spPr>
          <a:xfrm>
            <a:off x="2102790" y="8838638"/>
            <a:ext cx="748970" cy="2734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 + 2 =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62" name="Ondertitel 2">
            <a:extLst>
              <a:ext uri="{FF2B5EF4-FFF2-40B4-BE49-F238E27FC236}">
                <a16:creationId xmlns:a16="http://schemas.microsoft.com/office/drawing/2014/main" id="{D50733CE-2F86-6500-111A-FF48324C2DF4}"/>
              </a:ext>
            </a:extLst>
          </p:cNvPr>
          <p:cNvSpPr txBox="1">
            <a:spLocks/>
          </p:cNvSpPr>
          <p:nvPr/>
        </p:nvSpPr>
        <p:spPr>
          <a:xfrm>
            <a:off x="2033495" y="9207363"/>
            <a:ext cx="748970" cy="2734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18 + 2 =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63" name="Ondertitel 2">
            <a:extLst>
              <a:ext uri="{FF2B5EF4-FFF2-40B4-BE49-F238E27FC236}">
                <a16:creationId xmlns:a16="http://schemas.microsoft.com/office/drawing/2014/main" id="{2906D5E2-1362-0A95-A4E7-2AD9A9B5B197}"/>
              </a:ext>
            </a:extLst>
          </p:cNvPr>
          <p:cNvSpPr txBox="1">
            <a:spLocks/>
          </p:cNvSpPr>
          <p:nvPr/>
        </p:nvSpPr>
        <p:spPr>
          <a:xfrm>
            <a:off x="3470014" y="8821279"/>
            <a:ext cx="748970" cy="2734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13 – 6 =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64" name="Ondertitel 2">
            <a:extLst>
              <a:ext uri="{FF2B5EF4-FFF2-40B4-BE49-F238E27FC236}">
                <a16:creationId xmlns:a16="http://schemas.microsoft.com/office/drawing/2014/main" id="{C90464B6-EC0D-B38C-D1B3-8D8CC843E577}"/>
              </a:ext>
            </a:extLst>
          </p:cNvPr>
          <p:cNvSpPr txBox="1">
            <a:spLocks/>
          </p:cNvSpPr>
          <p:nvPr/>
        </p:nvSpPr>
        <p:spPr>
          <a:xfrm>
            <a:off x="3415621" y="9190004"/>
            <a:ext cx="748970" cy="2734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17 – 8 =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 dirty="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65" name="Ondertitel 2">
            <a:extLst>
              <a:ext uri="{FF2B5EF4-FFF2-40B4-BE49-F238E27FC236}">
                <a16:creationId xmlns:a16="http://schemas.microsoft.com/office/drawing/2014/main" id="{246B0829-AE3A-6C21-5B18-0E9F58A87B91}"/>
              </a:ext>
            </a:extLst>
          </p:cNvPr>
          <p:cNvSpPr txBox="1">
            <a:spLocks/>
          </p:cNvSpPr>
          <p:nvPr/>
        </p:nvSpPr>
        <p:spPr>
          <a:xfrm>
            <a:off x="4857901" y="8827738"/>
            <a:ext cx="748970" cy="2734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8 + 8 =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67" name="Ondertitel 2">
            <a:extLst>
              <a:ext uri="{FF2B5EF4-FFF2-40B4-BE49-F238E27FC236}">
                <a16:creationId xmlns:a16="http://schemas.microsoft.com/office/drawing/2014/main" id="{6C0DD929-527E-A34B-1782-ADFFDC775C0F}"/>
              </a:ext>
            </a:extLst>
          </p:cNvPr>
          <p:cNvSpPr txBox="1">
            <a:spLocks/>
          </p:cNvSpPr>
          <p:nvPr/>
        </p:nvSpPr>
        <p:spPr>
          <a:xfrm>
            <a:off x="4847011" y="9201171"/>
            <a:ext cx="748970" cy="2734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9 + 8 =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     </a:t>
            </a:r>
          </a:p>
          <a:p>
            <a:pPr algn="l" defTabSz="180975">
              <a:lnSpc>
                <a:spcPct val="100000"/>
              </a:lnSpc>
              <a:tabLst>
                <a:tab pos="265113" algn="l"/>
                <a:tab pos="361950" algn="l"/>
              </a:tabLst>
            </a:pPr>
            <a:r>
              <a:rPr lang="ca-ES" sz="1200" b="1">
                <a:solidFill>
                  <a:srgbClr val="333333"/>
                </a:solidFill>
                <a:latin typeface="ABeZeh" pitchFamily="2" charset="0"/>
                <a:ea typeface="ABeZeh" pitchFamily="2" charset="0"/>
              </a:rPr>
              <a:t> </a:t>
            </a:r>
          </a:p>
        </p:txBody>
      </p:sp>
      <p:sp>
        <p:nvSpPr>
          <p:cNvPr id="68" name="Afgeronde rechthoek 13">
            <a:extLst>
              <a:ext uri="{FF2B5EF4-FFF2-40B4-BE49-F238E27FC236}">
                <a16:creationId xmlns:a16="http://schemas.microsoft.com/office/drawing/2014/main" id="{69795C93-5B82-5B82-4C07-47337A24D140}"/>
              </a:ext>
            </a:extLst>
          </p:cNvPr>
          <p:cNvSpPr/>
          <p:nvPr/>
        </p:nvSpPr>
        <p:spPr>
          <a:xfrm>
            <a:off x="1377099" y="8850504"/>
            <a:ext cx="304235" cy="2463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1" name="Afgeronde rechthoek 13">
            <a:extLst>
              <a:ext uri="{FF2B5EF4-FFF2-40B4-BE49-F238E27FC236}">
                <a16:creationId xmlns:a16="http://schemas.microsoft.com/office/drawing/2014/main" id="{5ACEAA35-3BD3-367D-08A0-4C7EA896DCA7}"/>
              </a:ext>
            </a:extLst>
          </p:cNvPr>
          <p:cNvSpPr/>
          <p:nvPr/>
        </p:nvSpPr>
        <p:spPr>
          <a:xfrm>
            <a:off x="1255445" y="9241781"/>
            <a:ext cx="304235" cy="2463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3" name="Afgeronde rechthoek 13">
            <a:extLst>
              <a:ext uri="{FF2B5EF4-FFF2-40B4-BE49-F238E27FC236}">
                <a16:creationId xmlns:a16="http://schemas.microsoft.com/office/drawing/2014/main" id="{6F72DD59-DB97-E18F-312E-BB23347C5E6B}"/>
              </a:ext>
            </a:extLst>
          </p:cNvPr>
          <p:cNvSpPr/>
          <p:nvPr/>
        </p:nvSpPr>
        <p:spPr>
          <a:xfrm>
            <a:off x="2736985" y="8865767"/>
            <a:ext cx="294366" cy="2463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6" name="Afgeronde rechthoek 13">
            <a:extLst>
              <a:ext uri="{FF2B5EF4-FFF2-40B4-BE49-F238E27FC236}">
                <a16:creationId xmlns:a16="http://schemas.microsoft.com/office/drawing/2014/main" id="{15C31B63-EE4A-17AC-9CC4-9DBCBBE3450D}"/>
              </a:ext>
            </a:extLst>
          </p:cNvPr>
          <p:cNvSpPr/>
          <p:nvPr/>
        </p:nvSpPr>
        <p:spPr>
          <a:xfrm>
            <a:off x="2736985" y="9217133"/>
            <a:ext cx="304235" cy="2463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8" name="Afgeronde rechthoek 13">
            <a:extLst>
              <a:ext uri="{FF2B5EF4-FFF2-40B4-BE49-F238E27FC236}">
                <a16:creationId xmlns:a16="http://schemas.microsoft.com/office/drawing/2014/main" id="{6A2C00A7-A78E-1831-279A-ADCB3BCBFE75}"/>
              </a:ext>
            </a:extLst>
          </p:cNvPr>
          <p:cNvSpPr/>
          <p:nvPr/>
        </p:nvSpPr>
        <p:spPr>
          <a:xfrm>
            <a:off x="4218984" y="8838638"/>
            <a:ext cx="304235" cy="2463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82" name="Afgeronde rechthoek 13">
            <a:extLst>
              <a:ext uri="{FF2B5EF4-FFF2-40B4-BE49-F238E27FC236}">
                <a16:creationId xmlns:a16="http://schemas.microsoft.com/office/drawing/2014/main" id="{AABCE714-C0F3-9D4F-3FBB-9A0767B54522}"/>
              </a:ext>
            </a:extLst>
          </p:cNvPr>
          <p:cNvSpPr/>
          <p:nvPr/>
        </p:nvSpPr>
        <p:spPr>
          <a:xfrm>
            <a:off x="4238484" y="9196463"/>
            <a:ext cx="304235" cy="2463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87" name="Afgeronde rechthoek 13">
            <a:extLst>
              <a:ext uri="{FF2B5EF4-FFF2-40B4-BE49-F238E27FC236}">
                <a16:creationId xmlns:a16="http://schemas.microsoft.com/office/drawing/2014/main" id="{3611F2CD-E8D3-35D0-BC68-3851F5F56311}"/>
              </a:ext>
            </a:extLst>
          </p:cNvPr>
          <p:cNvSpPr/>
          <p:nvPr/>
        </p:nvSpPr>
        <p:spPr>
          <a:xfrm>
            <a:off x="5461305" y="8838638"/>
            <a:ext cx="304235" cy="2463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93" name="Afgeronde rechthoek 13">
            <a:extLst>
              <a:ext uri="{FF2B5EF4-FFF2-40B4-BE49-F238E27FC236}">
                <a16:creationId xmlns:a16="http://schemas.microsoft.com/office/drawing/2014/main" id="{A367D965-CA5E-3862-6681-7442A36D711A}"/>
              </a:ext>
            </a:extLst>
          </p:cNvPr>
          <p:cNvSpPr/>
          <p:nvPr/>
        </p:nvSpPr>
        <p:spPr>
          <a:xfrm>
            <a:off x="5461305" y="9217133"/>
            <a:ext cx="304235" cy="246370"/>
          </a:xfrm>
          <a:prstGeom prst="roundRect">
            <a:avLst>
              <a:gd name="adj" fmla="val 50000"/>
            </a:avLst>
          </a:prstGeom>
          <a:solidFill>
            <a:srgbClr val="F7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220715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  <SharedWithUsers xmlns="f0ce2327-97fb-4dfc-a980-285cacb0ad39">
      <UserInfo>
        <DisplayName>Cristina García</DisplayName>
        <AccountId>46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EBB4031B73F4589B29962719C5DF5" ma:contentTypeVersion="18" ma:contentTypeDescription="Crea un document nou" ma:contentTypeScope="" ma:versionID="9dcb187a33366c84f2df6762af0f2f5f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03eec74d4741865ccbb2266b5474e5bc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643F5B3-B114-441E-AD41-A0680C4AAB7A}">
  <ds:schemaRefs>
    <ds:schemaRef ds:uri="http://schemas.microsoft.com/office/infopath/2007/PartnerControls"/>
    <ds:schemaRef ds:uri="http://purl.org/dc/terms/"/>
    <ds:schemaRef ds:uri="9123724a-6770-4cf5-85de-da1a5d7b85d6"/>
    <ds:schemaRef ds:uri="http://schemas.openxmlformats.org/package/2006/metadata/core-properties"/>
    <ds:schemaRef ds:uri="5751dd86-6170-4cc0-811e-1c4a5e106e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54BB36CE-99E8-4E7E-AB22-36975A5CE4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83148A3-4EA2-49BB-B903-38F3BC4DCBD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2873</TotalTime>
  <Words>421</Words>
  <Application>Microsoft Office PowerPoint</Application>
  <PresentationFormat>Personalizado</PresentationFormat>
  <Paragraphs>105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ABeZeh</vt:lpstr>
      <vt:lpstr>Arial</vt:lpstr>
      <vt:lpstr>Calibri</vt:lpstr>
      <vt:lpstr>Calibri Light</vt:lpstr>
      <vt:lpstr>Kantoorthema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Marit de Wit</dc:creator>
  <cp:lastModifiedBy>Cristobal Espinosa</cp:lastModifiedBy>
  <cp:revision>148</cp:revision>
  <dcterms:created xsi:type="dcterms:W3CDTF">2022-01-03T10:00:59Z</dcterms:created>
  <dcterms:modified xsi:type="dcterms:W3CDTF">2024-12-12T06:25:30Z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