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4660"/>
  </p:normalViewPr>
  <p:slideViewPr>
    <p:cSldViewPr snapToGrid="0">
      <p:cViewPr>
        <p:scale>
          <a:sx n="100" d="100"/>
          <a:sy n="100" d="100"/>
        </p:scale>
        <p:origin x="246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n 68">
            <a:extLst>
              <a:ext uri="{FF2B5EF4-FFF2-40B4-BE49-F238E27FC236}">
                <a16:creationId xmlns:a16="http://schemas.microsoft.com/office/drawing/2014/main" id="{244082CE-9F62-F204-29D7-DC4E33F5C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63" y="5972000"/>
            <a:ext cx="1604315" cy="1051338"/>
          </a:xfrm>
          <a:prstGeom prst="rect">
            <a:avLst/>
          </a:prstGeom>
        </p:spPr>
      </p:pic>
      <p:sp>
        <p:nvSpPr>
          <p:cNvPr id="88" name="Google Shape;88;p2"/>
          <p:cNvSpPr/>
          <p:nvPr/>
        </p:nvSpPr>
        <p:spPr>
          <a:xfrm>
            <a:off x="-6288" y="10213646"/>
            <a:ext cx="7559675" cy="478167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38969" y="10343204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8463" y="2110112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1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Observa la taula i completa les operacions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39432" y="4576345"/>
            <a:ext cx="6158196" cy="270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2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Observa la taula de l’exercici anterior i escriu una altra multiplicació que també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tinga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com a resultat 42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26828" y="5740282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3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Aplica les propietats de la multiplicació i calcula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312289" y="10311016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4 4t.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144;p2">
            <a:extLst>
              <a:ext uri="{FF2B5EF4-FFF2-40B4-BE49-F238E27FC236}">
                <a16:creationId xmlns:a16="http://schemas.microsoft.com/office/drawing/2014/main" id="{BEE47EDD-7D0A-E9CC-3801-23F380E8840A}"/>
              </a:ext>
            </a:extLst>
          </p:cNvPr>
          <p:cNvSpPr txBox="1"/>
          <p:nvPr/>
        </p:nvSpPr>
        <p:spPr>
          <a:xfrm>
            <a:off x="586553" y="8971052"/>
            <a:ext cx="5780216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5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>
                <a:solidFill>
                  <a:srgbClr val="333333"/>
                </a:solidFill>
              </a:rPr>
              <a:t>Calcula aplicant la propietat distributiva 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A18BCC39-D87D-79B2-9D11-1D211ADFD6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869" y="2426143"/>
            <a:ext cx="2047339" cy="1987996"/>
          </a:xfrm>
          <a:prstGeom prst="rect">
            <a:avLst/>
          </a:prstGeom>
        </p:spPr>
      </p:pic>
      <p:sp>
        <p:nvSpPr>
          <p:cNvPr id="31" name="Google Shape;160;g14b75e4c2d3_0_22">
            <a:extLst>
              <a:ext uri="{FF2B5EF4-FFF2-40B4-BE49-F238E27FC236}">
                <a16:creationId xmlns:a16="http://schemas.microsoft.com/office/drawing/2014/main" id="{38ED6440-809A-CB94-E265-29FF1C260A8B}"/>
              </a:ext>
            </a:extLst>
          </p:cNvPr>
          <p:cNvSpPr/>
          <p:nvPr/>
        </p:nvSpPr>
        <p:spPr>
          <a:xfrm>
            <a:off x="5192328" y="3206696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175;g14b75e4c2d3_0_22">
            <a:extLst>
              <a:ext uri="{FF2B5EF4-FFF2-40B4-BE49-F238E27FC236}">
                <a16:creationId xmlns:a16="http://schemas.microsoft.com/office/drawing/2014/main" id="{21360130-F2C5-C521-CC75-898A6F8A7066}"/>
              </a:ext>
            </a:extLst>
          </p:cNvPr>
          <p:cNvSpPr txBox="1"/>
          <p:nvPr/>
        </p:nvSpPr>
        <p:spPr>
          <a:xfrm>
            <a:off x="4552923" y="3213404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4 × 6 =</a:t>
            </a:r>
          </a:p>
        </p:txBody>
      </p:sp>
      <p:sp>
        <p:nvSpPr>
          <p:cNvPr id="42" name="Google Shape;175;g14b75e4c2d3_0_22">
            <a:extLst>
              <a:ext uri="{FF2B5EF4-FFF2-40B4-BE49-F238E27FC236}">
                <a16:creationId xmlns:a16="http://schemas.microsoft.com/office/drawing/2014/main" id="{C18B4042-197C-10AC-CFFB-12177A750A6D}"/>
              </a:ext>
            </a:extLst>
          </p:cNvPr>
          <p:cNvSpPr txBox="1"/>
          <p:nvPr/>
        </p:nvSpPr>
        <p:spPr>
          <a:xfrm>
            <a:off x="2827570" y="2714432"/>
            <a:ext cx="875749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6 × 5 =</a:t>
            </a:r>
          </a:p>
        </p:txBody>
      </p:sp>
      <p:sp>
        <p:nvSpPr>
          <p:cNvPr id="43" name="Google Shape;160;g14b75e4c2d3_0_22">
            <a:extLst>
              <a:ext uri="{FF2B5EF4-FFF2-40B4-BE49-F238E27FC236}">
                <a16:creationId xmlns:a16="http://schemas.microsoft.com/office/drawing/2014/main" id="{D2BF4CE5-C338-7112-B79A-EECEC7734896}"/>
              </a:ext>
            </a:extLst>
          </p:cNvPr>
          <p:cNvSpPr/>
          <p:nvPr/>
        </p:nvSpPr>
        <p:spPr>
          <a:xfrm>
            <a:off x="3476661" y="2706792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175;g14b75e4c2d3_0_22">
            <a:extLst>
              <a:ext uri="{FF2B5EF4-FFF2-40B4-BE49-F238E27FC236}">
                <a16:creationId xmlns:a16="http://schemas.microsoft.com/office/drawing/2014/main" id="{3086E709-312F-05D1-930B-80C699100932}"/>
              </a:ext>
            </a:extLst>
          </p:cNvPr>
          <p:cNvSpPr txBox="1"/>
          <p:nvPr/>
        </p:nvSpPr>
        <p:spPr>
          <a:xfrm>
            <a:off x="4568347" y="2714432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9 × 9 =</a:t>
            </a:r>
          </a:p>
        </p:txBody>
      </p:sp>
      <p:sp>
        <p:nvSpPr>
          <p:cNvPr id="46" name="Google Shape;160;g14b75e4c2d3_0_22">
            <a:extLst>
              <a:ext uri="{FF2B5EF4-FFF2-40B4-BE49-F238E27FC236}">
                <a16:creationId xmlns:a16="http://schemas.microsoft.com/office/drawing/2014/main" id="{987A752A-C705-5F4E-903C-C510018BB54B}"/>
              </a:ext>
            </a:extLst>
          </p:cNvPr>
          <p:cNvSpPr/>
          <p:nvPr/>
        </p:nvSpPr>
        <p:spPr>
          <a:xfrm>
            <a:off x="5217437" y="2706792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175;g14b75e4c2d3_0_22">
            <a:extLst>
              <a:ext uri="{FF2B5EF4-FFF2-40B4-BE49-F238E27FC236}">
                <a16:creationId xmlns:a16="http://schemas.microsoft.com/office/drawing/2014/main" id="{F7C08F06-68C6-4CCB-2E13-C68070779595}"/>
              </a:ext>
            </a:extLst>
          </p:cNvPr>
          <p:cNvSpPr txBox="1"/>
          <p:nvPr/>
        </p:nvSpPr>
        <p:spPr>
          <a:xfrm>
            <a:off x="2827571" y="3229072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7 × 5 =</a:t>
            </a:r>
          </a:p>
        </p:txBody>
      </p:sp>
      <p:sp>
        <p:nvSpPr>
          <p:cNvPr id="52" name="Google Shape;160;g14b75e4c2d3_0_22">
            <a:extLst>
              <a:ext uri="{FF2B5EF4-FFF2-40B4-BE49-F238E27FC236}">
                <a16:creationId xmlns:a16="http://schemas.microsoft.com/office/drawing/2014/main" id="{66F1FC1D-B2B3-D90F-1D1F-7C56D1078F56}"/>
              </a:ext>
            </a:extLst>
          </p:cNvPr>
          <p:cNvSpPr/>
          <p:nvPr/>
        </p:nvSpPr>
        <p:spPr>
          <a:xfrm>
            <a:off x="3476661" y="3221432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F36D2C73-16A1-2E19-8A62-7335A6448C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869" y="6058101"/>
            <a:ext cx="1843517" cy="1528386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03F20FBD-2DB7-5500-BC97-9081E32D26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634" y="5238573"/>
            <a:ext cx="779773" cy="286104"/>
          </a:xfrm>
          <a:prstGeom prst="rect">
            <a:avLst/>
          </a:prstGeom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448E89BF-6976-BD1F-8FA0-34B784286C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3588" y="5202248"/>
            <a:ext cx="1133793" cy="311538"/>
          </a:xfrm>
          <a:prstGeom prst="rect">
            <a:avLst/>
          </a:prstGeom>
        </p:spPr>
      </p:pic>
      <p:sp>
        <p:nvSpPr>
          <p:cNvPr id="72" name="Google Shape;102;p2">
            <a:extLst>
              <a:ext uri="{FF2B5EF4-FFF2-40B4-BE49-F238E27FC236}">
                <a16:creationId xmlns:a16="http://schemas.microsoft.com/office/drawing/2014/main" id="{188157AB-4313-BF47-953D-3EB723ED6A59}"/>
              </a:ext>
            </a:extLst>
          </p:cNvPr>
          <p:cNvSpPr txBox="1"/>
          <p:nvPr/>
        </p:nvSpPr>
        <p:spPr>
          <a:xfrm>
            <a:off x="551046" y="7964054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4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Marca amb una creu les operacions que mostren com calcular 7 × 6 (1 punt).</a:t>
            </a:r>
          </a:p>
        </p:txBody>
      </p:sp>
      <p:sp>
        <p:nvSpPr>
          <p:cNvPr id="73" name="Google Shape;175;g14b75e4c2d3_0_22">
            <a:extLst>
              <a:ext uri="{FF2B5EF4-FFF2-40B4-BE49-F238E27FC236}">
                <a16:creationId xmlns:a16="http://schemas.microsoft.com/office/drawing/2014/main" id="{385408FB-5726-EC93-4E39-FFB89EF4901F}"/>
              </a:ext>
            </a:extLst>
          </p:cNvPr>
          <p:cNvSpPr txBox="1"/>
          <p:nvPr/>
        </p:nvSpPr>
        <p:spPr>
          <a:xfrm>
            <a:off x="944668" y="8536136"/>
            <a:ext cx="1265055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(3 × 6) + (4 × 6)</a:t>
            </a:r>
          </a:p>
        </p:txBody>
      </p:sp>
      <p:sp>
        <p:nvSpPr>
          <p:cNvPr id="78" name="Google Shape;99;p2">
            <a:extLst>
              <a:ext uri="{FF2B5EF4-FFF2-40B4-BE49-F238E27FC236}">
                <a16:creationId xmlns:a16="http://schemas.microsoft.com/office/drawing/2014/main" id="{E9004F43-8849-845B-B19A-54A2DC7172AF}"/>
              </a:ext>
            </a:extLst>
          </p:cNvPr>
          <p:cNvSpPr/>
          <p:nvPr/>
        </p:nvSpPr>
        <p:spPr>
          <a:xfrm>
            <a:off x="2330945" y="8617170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99;p2">
            <a:extLst>
              <a:ext uri="{FF2B5EF4-FFF2-40B4-BE49-F238E27FC236}">
                <a16:creationId xmlns:a16="http://schemas.microsoft.com/office/drawing/2014/main" id="{5A1B8E97-091C-F24C-2908-DE077B6EB937}"/>
              </a:ext>
            </a:extLst>
          </p:cNvPr>
          <p:cNvSpPr/>
          <p:nvPr/>
        </p:nvSpPr>
        <p:spPr>
          <a:xfrm>
            <a:off x="3835241" y="8604856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99;p2">
            <a:extLst>
              <a:ext uri="{FF2B5EF4-FFF2-40B4-BE49-F238E27FC236}">
                <a16:creationId xmlns:a16="http://schemas.microsoft.com/office/drawing/2014/main" id="{3CD722FF-4062-0699-CC01-62EE84B87EEB}"/>
              </a:ext>
            </a:extLst>
          </p:cNvPr>
          <p:cNvSpPr/>
          <p:nvPr/>
        </p:nvSpPr>
        <p:spPr>
          <a:xfrm>
            <a:off x="5270780" y="8594576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99;p2">
            <a:extLst>
              <a:ext uri="{FF2B5EF4-FFF2-40B4-BE49-F238E27FC236}">
                <a16:creationId xmlns:a16="http://schemas.microsoft.com/office/drawing/2014/main" id="{53B3C040-C438-F008-18B6-4DCDB7EA7947}"/>
              </a:ext>
            </a:extLst>
          </p:cNvPr>
          <p:cNvSpPr/>
          <p:nvPr/>
        </p:nvSpPr>
        <p:spPr>
          <a:xfrm>
            <a:off x="761995" y="8627937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175;g14b75e4c2d3_0_22">
            <a:extLst>
              <a:ext uri="{FF2B5EF4-FFF2-40B4-BE49-F238E27FC236}">
                <a16:creationId xmlns:a16="http://schemas.microsoft.com/office/drawing/2014/main" id="{EE6A734E-EFCC-A46E-5928-4FAFAF6C4C4B}"/>
              </a:ext>
            </a:extLst>
          </p:cNvPr>
          <p:cNvSpPr txBox="1"/>
          <p:nvPr/>
        </p:nvSpPr>
        <p:spPr>
          <a:xfrm>
            <a:off x="2488059" y="8523391"/>
            <a:ext cx="1265055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(2 × 6) + (5 × 6)</a:t>
            </a:r>
          </a:p>
        </p:txBody>
      </p:sp>
      <p:sp>
        <p:nvSpPr>
          <p:cNvPr id="85" name="Google Shape;175;g14b75e4c2d3_0_22">
            <a:extLst>
              <a:ext uri="{FF2B5EF4-FFF2-40B4-BE49-F238E27FC236}">
                <a16:creationId xmlns:a16="http://schemas.microsoft.com/office/drawing/2014/main" id="{2A30613E-3430-0798-D0E5-E8C25E21D237}"/>
              </a:ext>
            </a:extLst>
          </p:cNvPr>
          <p:cNvSpPr txBox="1"/>
          <p:nvPr/>
        </p:nvSpPr>
        <p:spPr>
          <a:xfrm>
            <a:off x="5471471" y="8519847"/>
            <a:ext cx="1265055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(4 × 6) + (3 × 6)</a:t>
            </a:r>
          </a:p>
        </p:txBody>
      </p:sp>
      <p:sp>
        <p:nvSpPr>
          <p:cNvPr id="86" name="Google Shape;175;g14b75e4c2d3_0_22">
            <a:extLst>
              <a:ext uri="{FF2B5EF4-FFF2-40B4-BE49-F238E27FC236}">
                <a16:creationId xmlns:a16="http://schemas.microsoft.com/office/drawing/2014/main" id="{9BF4475A-2831-02B0-9542-EF2E41BAF026}"/>
              </a:ext>
            </a:extLst>
          </p:cNvPr>
          <p:cNvSpPr txBox="1"/>
          <p:nvPr/>
        </p:nvSpPr>
        <p:spPr>
          <a:xfrm>
            <a:off x="3979765" y="8519847"/>
            <a:ext cx="1335185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(4 × 6) + (4 × 6)</a:t>
            </a:r>
          </a:p>
        </p:txBody>
      </p:sp>
      <p:pic>
        <p:nvPicPr>
          <p:cNvPr id="99" name="Imagen 98">
            <a:extLst>
              <a:ext uri="{FF2B5EF4-FFF2-40B4-BE49-F238E27FC236}">
                <a16:creationId xmlns:a16="http://schemas.microsoft.com/office/drawing/2014/main" id="{533DC630-5C2C-E045-673E-E421DD24CA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846" y="9279030"/>
            <a:ext cx="3517893" cy="4863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75;g14b75e4c2d3_0_22">
            <a:extLst>
              <a:ext uri="{FF2B5EF4-FFF2-40B4-BE49-F238E27FC236}">
                <a16:creationId xmlns:a16="http://schemas.microsoft.com/office/drawing/2014/main" id="{4A36EAED-77B4-1671-83D5-E26638DBC13B}"/>
              </a:ext>
            </a:extLst>
          </p:cNvPr>
          <p:cNvSpPr txBox="1"/>
          <p:nvPr/>
        </p:nvSpPr>
        <p:spPr>
          <a:xfrm>
            <a:off x="2390495" y="9551089"/>
            <a:ext cx="215855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Té              llibres en total.</a:t>
            </a:r>
          </a:p>
        </p:txBody>
      </p:sp>
      <p:pic>
        <p:nvPicPr>
          <p:cNvPr id="131" name="Imagen 130">
            <a:extLst>
              <a:ext uri="{FF2B5EF4-FFF2-40B4-BE49-F238E27FC236}">
                <a16:creationId xmlns:a16="http://schemas.microsoft.com/office/drawing/2014/main" id="{EE226AC7-8534-D1E1-E508-4F724BC74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755" y="6443278"/>
            <a:ext cx="1561304" cy="2036828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982FD18D-12EE-CE65-FCC1-094EE4E6D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130" y="4466150"/>
            <a:ext cx="1582712" cy="1131532"/>
          </a:xfrm>
          <a:prstGeom prst="rect">
            <a:avLst/>
          </a:prstGeom>
        </p:spPr>
      </p:pic>
      <p:sp>
        <p:nvSpPr>
          <p:cNvPr id="7" name="Google Shape;160;g14b75e4c2d3_0_22">
            <a:extLst>
              <a:ext uri="{FF2B5EF4-FFF2-40B4-BE49-F238E27FC236}">
                <a16:creationId xmlns:a16="http://schemas.microsoft.com/office/drawing/2014/main" id="{289AC53A-1B4C-224D-2777-06C2FD6244F0}"/>
              </a:ext>
            </a:extLst>
          </p:cNvPr>
          <p:cNvSpPr/>
          <p:nvPr/>
        </p:nvSpPr>
        <p:spPr>
          <a:xfrm>
            <a:off x="1267965" y="2393867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14b75e4c2d3_0_22"/>
          <p:cNvSpPr/>
          <p:nvPr/>
        </p:nvSpPr>
        <p:spPr>
          <a:xfrm>
            <a:off x="15548" y="10293734"/>
            <a:ext cx="7559700" cy="393665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0401" y="10404430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457446" y="3181129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 Marca amb una creu el doble i el triple de 7 (1 punt):</a:t>
            </a:r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511883" y="4269853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8. </a:t>
            </a:r>
            <a:r>
              <a:rPr lang="ca-ES" sz="1200" b="1" dirty="0">
                <a:solidFill>
                  <a:srgbClr val="333333"/>
                </a:solidFill>
              </a:rPr>
              <a:t>Quantes peres hi ha en 3 caixes si cada caixa té 42 peres?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175" name="Google Shape;175;g14b75e4c2d3_0_22"/>
          <p:cNvSpPr txBox="1"/>
          <p:nvPr/>
        </p:nvSpPr>
        <p:spPr>
          <a:xfrm>
            <a:off x="628560" y="2400575"/>
            <a:ext cx="767599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7 × 6 =</a:t>
            </a:r>
          </a:p>
        </p:txBody>
      </p:sp>
      <p:sp>
        <p:nvSpPr>
          <p:cNvPr id="194" name="Google Shape;194;g14b75e4c2d3_0_22"/>
          <p:cNvSpPr txBox="1"/>
          <p:nvPr/>
        </p:nvSpPr>
        <p:spPr>
          <a:xfrm>
            <a:off x="520597" y="6021495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9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Calcula les operacions (1 punt).</a:t>
            </a:r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179942" y="10392340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4 4t.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44;p2">
            <a:extLst>
              <a:ext uri="{FF2B5EF4-FFF2-40B4-BE49-F238E27FC236}">
                <a16:creationId xmlns:a16="http://schemas.microsoft.com/office/drawing/2014/main" id="{5C42DC43-8DF6-0D28-C5D7-B462BDECBE85}"/>
              </a:ext>
            </a:extLst>
          </p:cNvPr>
          <p:cNvSpPr txBox="1"/>
          <p:nvPr/>
        </p:nvSpPr>
        <p:spPr>
          <a:xfrm>
            <a:off x="511494" y="2080520"/>
            <a:ext cx="5780216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6. Calcula les multiplicacions (1 punt).</a:t>
            </a:r>
          </a:p>
        </p:txBody>
      </p:sp>
      <p:sp>
        <p:nvSpPr>
          <p:cNvPr id="8" name="Google Shape;175;g14b75e4c2d3_0_22">
            <a:extLst>
              <a:ext uri="{FF2B5EF4-FFF2-40B4-BE49-F238E27FC236}">
                <a16:creationId xmlns:a16="http://schemas.microsoft.com/office/drawing/2014/main" id="{58D91DF5-5C86-087F-F356-9AC378711ABC}"/>
              </a:ext>
            </a:extLst>
          </p:cNvPr>
          <p:cNvSpPr txBox="1"/>
          <p:nvPr/>
        </p:nvSpPr>
        <p:spPr>
          <a:xfrm>
            <a:off x="2295880" y="2427912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9 × 4 =</a:t>
            </a:r>
          </a:p>
        </p:txBody>
      </p:sp>
      <p:sp>
        <p:nvSpPr>
          <p:cNvPr id="12" name="Google Shape;160;g14b75e4c2d3_0_22">
            <a:extLst>
              <a:ext uri="{FF2B5EF4-FFF2-40B4-BE49-F238E27FC236}">
                <a16:creationId xmlns:a16="http://schemas.microsoft.com/office/drawing/2014/main" id="{9009DAE8-03D1-AE23-DAA0-8D7404DC3EA4}"/>
              </a:ext>
            </a:extLst>
          </p:cNvPr>
          <p:cNvSpPr/>
          <p:nvPr/>
        </p:nvSpPr>
        <p:spPr>
          <a:xfrm>
            <a:off x="2944970" y="2420272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75;g14b75e4c2d3_0_22">
            <a:extLst>
              <a:ext uri="{FF2B5EF4-FFF2-40B4-BE49-F238E27FC236}">
                <a16:creationId xmlns:a16="http://schemas.microsoft.com/office/drawing/2014/main" id="{CF9137C6-60B8-92D6-9C02-641881D7B44B}"/>
              </a:ext>
            </a:extLst>
          </p:cNvPr>
          <p:cNvSpPr txBox="1"/>
          <p:nvPr/>
        </p:nvSpPr>
        <p:spPr>
          <a:xfrm>
            <a:off x="756072" y="3458807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21</a:t>
            </a:r>
          </a:p>
        </p:txBody>
      </p:sp>
      <p:sp>
        <p:nvSpPr>
          <p:cNvPr id="15" name="Google Shape;175;g14b75e4c2d3_0_22">
            <a:extLst>
              <a:ext uri="{FF2B5EF4-FFF2-40B4-BE49-F238E27FC236}">
                <a16:creationId xmlns:a16="http://schemas.microsoft.com/office/drawing/2014/main" id="{A4760FAB-7AE6-FF06-C06C-8076C35F530A}"/>
              </a:ext>
            </a:extLst>
          </p:cNvPr>
          <p:cNvSpPr txBox="1"/>
          <p:nvPr/>
        </p:nvSpPr>
        <p:spPr>
          <a:xfrm>
            <a:off x="2313050" y="3458807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12</a:t>
            </a:r>
          </a:p>
        </p:txBody>
      </p:sp>
      <p:sp>
        <p:nvSpPr>
          <p:cNvPr id="20" name="Google Shape;175;g14b75e4c2d3_0_22">
            <a:extLst>
              <a:ext uri="{FF2B5EF4-FFF2-40B4-BE49-F238E27FC236}">
                <a16:creationId xmlns:a16="http://schemas.microsoft.com/office/drawing/2014/main" id="{9D2BFB7F-1064-B700-EB04-73EC8B49AC69}"/>
              </a:ext>
            </a:extLst>
          </p:cNvPr>
          <p:cNvSpPr txBox="1"/>
          <p:nvPr/>
        </p:nvSpPr>
        <p:spPr>
          <a:xfrm>
            <a:off x="3802506" y="3470130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14</a:t>
            </a:r>
          </a:p>
        </p:txBody>
      </p:sp>
      <p:sp>
        <p:nvSpPr>
          <p:cNvPr id="21" name="Google Shape;175;g14b75e4c2d3_0_22">
            <a:extLst>
              <a:ext uri="{FF2B5EF4-FFF2-40B4-BE49-F238E27FC236}">
                <a16:creationId xmlns:a16="http://schemas.microsoft.com/office/drawing/2014/main" id="{9EFE3C1B-C902-D844-E09B-87F79AD8F6DA}"/>
              </a:ext>
            </a:extLst>
          </p:cNvPr>
          <p:cNvSpPr txBox="1"/>
          <p:nvPr/>
        </p:nvSpPr>
        <p:spPr>
          <a:xfrm>
            <a:off x="5147928" y="3481744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28</a:t>
            </a:r>
          </a:p>
        </p:txBody>
      </p:sp>
      <p:sp>
        <p:nvSpPr>
          <p:cNvPr id="23" name="Google Shape;99;p2">
            <a:extLst>
              <a:ext uri="{FF2B5EF4-FFF2-40B4-BE49-F238E27FC236}">
                <a16:creationId xmlns:a16="http://schemas.microsoft.com/office/drawing/2014/main" id="{7E5CD1A6-EECB-32AD-15C2-F42966D06549}"/>
              </a:ext>
            </a:extLst>
          </p:cNvPr>
          <p:cNvSpPr/>
          <p:nvPr/>
        </p:nvSpPr>
        <p:spPr>
          <a:xfrm>
            <a:off x="2116948" y="3539841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99;p2">
            <a:extLst>
              <a:ext uri="{FF2B5EF4-FFF2-40B4-BE49-F238E27FC236}">
                <a16:creationId xmlns:a16="http://schemas.microsoft.com/office/drawing/2014/main" id="{9F8AB689-535E-7CC3-8939-001D7AADBA27}"/>
              </a:ext>
            </a:extLst>
          </p:cNvPr>
          <p:cNvSpPr/>
          <p:nvPr/>
        </p:nvSpPr>
        <p:spPr>
          <a:xfrm>
            <a:off x="3610823" y="3567360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99;p2">
            <a:extLst>
              <a:ext uri="{FF2B5EF4-FFF2-40B4-BE49-F238E27FC236}">
                <a16:creationId xmlns:a16="http://schemas.microsoft.com/office/drawing/2014/main" id="{C32C36E2-45F3-D639-47EC-7251F400C009}"/>
              </a:ext>
            </a:extLst>
          </p:cNvPr>
          <p:cNvSpPr/>
          <p:nvPr/>
        </p:nvSpPr>
        <p:spPr>
          <a:xfrm>
            <a:off x="4980708" y="3539841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99;p2">
            <a:extLst>
              <a:ext uri="{FF2B5EF4-FFF2-40B4-BE49-F238E27FC236}">
                <a16:creationId xmlns:a16="http://schemas.microsoft.com/office/drawing/2014/main" id="{CC873C7D-0BE0-E94F-8BE9-3494CAD8D12D}"/>
              </a:ext>
            </a:extLst>
          </p:cNvPr>
          <p:cNvSpPr/>
          <p:nvPr/>
        </p:nvSpPr>
        <p:spPr>
          <a:xfrm>
            <a:off x="573398" y="3550608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194;g14b75e4c2d3_0_22">
            <a:extLst>
              <a:ext uri="{FF2B5EF4-FFF2-40B4-BE49-F238E27FC236}">
                <a16:creationId xmlns:a16="http://schemas.microsoft.com/office/drawing/2014/main" id="{F17F8CC5-6710-1CA1-5DCC-83DD38CD6EC3}"/>
              </a:ext>
            </a:extLst>
          </p:cNvPr>
          <p:cNvSpPr txBox="1"/>
          <p:nvPr/>
        </p:nvSpPr>
        <p:spPr>
          <a:xfrm>
            <a:off x="520597" y="8786986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10. Marta ordena els seus llibres en caixes. Posa 6 llibres en cada caixa. Quants llibres té si ha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omplit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10 caixes? (1 punt).</a:t>
            </a:r>
          </a:p>
        </p:txBody>
      </p:sp>
      <p:sp>
        <p:nvSpPr>
          <p:cNvPr id="141" name="Google Shape;160;g14b75e4c2d3_0_22">
            <a:extLst>
              <a:ext uri="{FF2B5EF4-FFF2-40B4-BE49-F238E27FC236}">
                <a16:creationId xmlns:a16="http://schemas.microsoft.com/office/drawing/2014/main" id="{649E5478-F30A-7047-5D09-C1BB38B6897A}"/>
              </a:ext>
            </a:extLst>
          </p:cNvPr>
          <p:cNvSpPr/>
          <p:nvPr/>
        </p:nvSpPr>
        <p:spPr>
          <a:xfrm>
            <a:off x="2819832" y="9525120"/>
            <a:ext cx="3592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75;g14b75e4c2d3_0_22">
            <a:extLst>
              <a:ext uri="{FF2B5EF4-FFF2-40B4-BE49-F238E27FC236}">
                <a16:creationId xmlns:a16="http://schemas.microsoft.com/office/drawing/2014/main" id="{42D9DB5D-E03E-1059-DFE3-7425C30FC243}"/>
              </a:ext>
            </a:extLst>
          </p:cNvPr>
          <p:cNvSpPr txBox="1"/>
          <p:nvPr/>
        </p:nvSpPr>
        <p:spPr>
          <a:xfrm>
            <a:off x="5408692" y="2408754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9 × 9 =</a:t>
            </a:r>
          </a:p>
        </p:txBody>
      </p:sp>
      <p:sp>
        <p:nvSpPr>
          <p:cNvPr id="11" name="Google Shape;160;g14b75e4c2d3_0_22">
            <a:extLst>
              <a:ext uri="{FF2B5EF4-FFF2-40B4-BE49-F238E27FC236}">
                <a16:creationId xmlns:a16="http://schemas.microsoft.com/office/drawing/2014/main" id="{E128B8B0-32A7-A6E0-E29A-059EC48E8F05}"/>
              </a:ext>
            </a:extLst>
          </p:cNvPr>
          <p:cNvSpPr/>
          <p:nvPr/>
        </p:nvSpPr>
        <p:spPr>
          <a:xfrm>
            <a:off x="6057782" y="2401114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5;g14b75e4c2d3_0_22">
            <a:extLst>
              <a:ext uri="{FF2B5EF4-FFF2-40B4-BE49-F238E27FC236}">
                <a16:creationId xmlns:a16="http://schemas.microsoft.com/office/drawing/2014/main" id="{C34CCB6A-EF88-D1A0-C96B-73651BA6DA3B}"/>
              </a:ext>
            </a:extLst>
          </p:cNvPr>
          <p:cNvSpPr txBox="1"/>
          <p:nvPr/>
        </p:nvSpPr>
        <p:spPr>
          <a:xfrm>
            <a:off x="3946510" y="2429627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8 × 6 =</a:t>
            </a:r>
          </a:p>
        </p:txBody>
      </p:sp>
      <p:sp>
        <p:nvSpPr>
          <p:cNvPr id="18" name="Google Shape;160;g14b75e4c2d3_0_22">
            <a:extLst>
              <a:ext uri="{FF2B5EF4-FFF2-40B4-BE49-F238E27FC236}">
                <a16:creationId xmlns:a16="http://schemas.microsoft.com/office/drawing/2014/main" id="{6A824551-BBC8-162F-1913-B9199E00F47F}"/>
              </a:ext>
            </a:extLst>
          </p:cNvPr>
          <p:cNvSpPr/>
          <p:nvPr/>
        </p:nvSpPr>
        <p:spPr>
          <a:xfrm>
            <a:off x="4595600" y="2421987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175;g14b75e4c2d3_0_22">
            <a:extLst>
              <a:ext uri="{FF2B5EF4-FFF2-40B4-BE49-F238E27FC236}">
                <a16:creationId xmlns:a16="http://schemas.microsoft.com/office/drawing/2014/main" id="{AD0BDDCC-1B7D-0536-C011-21C752653238}"/>
              </a:ext>
            </a:extLst>
          </p:cNvPr>
          <p:cNvSpPr txBox="1"/>
          <p:nvPr/>
        </p:nvSpPr>
        <p:spPr>
          <a:xfrm>
            <a:off x="2326980" y="4779336"/>
            <a:ext cx="281078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Hi ha               peres en total.</a:t>
            </a:r>
          </a:p>
        </p:txBody>
      </p:sp>
      <p:sp>
        <p:nvSpPr>
          <p:cNvPr id="51" name="Google Shape;160;g14b75e4c2d3_0_22">
            <a:extLst>
              <a:ext uri="{FF2B5EF4-FFF2-40B4-BE49-F238E27FC236}">
                <a16:creationId xmlns:a16="http://schemas.microsoft.com/office/drawing/2014/main" id="{49E5FEE5-BBF5-771B-E214-A2EE41403AB9}"/>
              </a:ext>
            </a:extLst>
          </p:cNvPr>
          <p:cNvSpPr/>
          <p:nvPr/>
        </p:nvSpPr>
        <p:spPr>
          <a:xfrm>
            <a:off x="2857986" y="4787351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id="{4902C4D5-AA8D-C4E9-E0F0-6C0BFA6DD6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382" y="6380282"/>
            <a:ext cx="1524734" cy="2046353"/>
          </a:xfrm>
          <a:prstGeom prst="rect">
            <a:avLst/>
          </a:prstGeom>
        </p:spPr>
      </p:pic>
      <p:pic>
        <p:nvPicPr>
          <p:cNvPr id="144" name="Imagen 143">
            <a:extLst>
              <a:ext uri="{FF2B5EF4-FFF2-40B4-BE49-F238E27FC236}">
                <a16:creationId xmlns:a16="http://schemas.microsoft.com/office/drawing/2014/main" id="{C1C3A405-A901-6826-39CC-395F29A716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6006" y="4565144"/>
            <a:ext cx="1228725" cy="1000125"/>
          </a:xfrm>
          <a:prstGeom prst="rect">
            <a:avLst/>
          </a:prstGeom>
        </p:spPr>
      </p:pic>
      <p:pic>
        <p:nvPicPr>
          <p:cNvPr id="147" name="Imagen 146">
            <a:extLst>
              <a:ext uri="{FF2B5EF4-FFF2-40B4-BE49-F238E27FC236}">
                <a16:creationId xmlns:a16="http://schemas.microsoft.com/office/drawing/2014/main" id="{75A2F072-C889-1DE5-A072-F2C18EBB3A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80554" y="8991412"/>
            <a:ext cx="2962275" cy="1200150"/>
          </a:xfrm>
          <a:prstGeom prst="rect">
            <a:avLst/>
          </a:prstGeom>
        </p:spPr>
      </p:pic>
      <p:pic>
        <p:nvPicPr>
          <p:cNvPr id="148" name="Imagen 147">
            <a:extLst>
              <a:ext uri="{FF2B5EF4-FFF2-40B4-BE49-F238E27FC236}">
                <a16:creationId xmlns:a16="http://schemas.microsoft.com/office/drawing/2014/main" id="{EA8F842E-5B40-CF30-B3D2-5577CC8E8C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6335" y="9450443"/>
            <a:ext cx="1262088" cy="4949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756A285-7833-4072-8E63-3A03D2BDD8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1762</TotalTime>
  <Words>295</Words>
  <Application>Microsoft Office PowerPoint</Application>
  <PresentationFormat>Personalizado</PresentationFormat>
  <Paragraphs>36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23</cp:revision>
  <dcterms:created xsi:type="dcterms:W3CDTF">2022-01-03T10:00:59Z</dcterms:created>
  <dcterms:modified xsi:type="dcterms:W3CDTF">2024-12-13T06:27:49Z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