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2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2694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emf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Afgeronde rechthoek 13">
            <a:extLst>
              <a:ext uri="{FF2B5EF4-FFF2-40B4-BE49-F238E27FC236}">
                <a16:creationId xmlns:a16="http://schemas.microsoft.com/office/drawing/2014/main" id="{E25C9346-1ED7-8BF2-F006-0A3481FBAB57}"/>
              </a:ext>
            </a:extLst>
          </p:cNvPr>
          <p:cNvSpPr/>
          <p:nvPr/>
        </p:nvSpPr>
        <p:spPr>
          <a:xfrm>
            <a:off x="2696186" y="7866724"/>
            <a:ext cx="258911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2" name="Afgeronde rechthoek 13">
            <a:extLst>
              <a:ext uri="{FF2B5EF4-FFF2-40B4-BE49-F238E27FC236}">
                <a16:creationId xmlns:a16="http://schemas.microsoft.com/office/drawing/2014/main" id="{18A4AFD5-4146-F5AE-C906-4D57054AFA51}"/>
              </a:ext>
            </a:extLst>
          </p:cNvPr>
          <p:cNvSpPr/>
          <p:nvPr/>
        </p:nvSpPr>
        <p:spPr>
          <a:xfrm>
            <a:off x="4086266" y="7866724"/>
            <a:ext cx="258911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3" name="Afgeronde rechthoek 13">
            <a:extLst>
              <a:ext uri="{FF2B5EF4-FFF2-40B4-BE49-F238E27FC236}">
                <a16:creationId xmlns:a16="http://schemas.microsoft.com/office/drawing/2014/main" id="{3C433619-EAED-0AA0-0859-231F3E83BFFF}"/>
              </a:ext>
            </a:extLst>
          </p:cNvPr>
          <p:cNvSpPr/>
          <p:nvPr/>
        </p:nvSpPr>
        <p:spPr>
          <a:xfrm>
            <a:off x="5382993" y="7866724"/>
            <a:ext cx="258911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0" name="Afgeronde rechthoek 13">
            <a:extLst>
              <a:ext uri="{FF2B5EF4-FFF2-40B4-BE49-F238E27FC236}">
                <a16:creationId xmlns:a16="http://schemas.microsoft.com/office/drawing/2014/main" id="{1FEE4E28-B049-A619-C42A-C76D3E0E14EF}"/>
              </a:ext>
            </a:extLst>
          </p:cNvPr>
          <p:cNvSpPr/>
          <p:nvPr/>
        </p:nvSpPr>
        <p:spPr>
          <a:xfrm>
            <a:off x="1419309" y="7873404"/>
            <a:ext cx="258911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08354E5-4C47-9A88-0A97-744770712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6266" y="3025505"/>
            <a:ext cx="1426183" cy="47339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F9ED34C-1589-DCBF-3D49-0B7274AD5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555" y="2377412"/>
            <a:ext cx="2215012" cy="706561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5 2n.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12448"/>
            <a:ext cx="6215065" cy="737941"/>
            <a:chOff x="628560" y="1012448"/>
            <a:chExt cx="6215065" cy="737941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13614" y="1381180"/>
              <a:ext cx="3717961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381374"/>
              <a:ext cx="1987977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65427" y="1012448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28560" y="2076292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1. Completa les operacions que es representen en cada recta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11553" y="3666269"/>
            <a:ext cx="6813714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2. Calcula les operacions següents i marca el recorregut que </a:t>
            </a:r>
            <a:r>
              <a:rPr lang="ca-ES" sz="12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seguixes</a:t>
            </a: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en la taula (1 punt).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07779" y="5418603"/>
            <a:ext cx="6158196" cy="3535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Completa les rectes i calcula les operacions (1 punt).</a:t>
            </a:r>
          </a:p>
        </p:txBody>
      </p:sp>
      <p:sp>
        <p:nvSpPr>
          <p:cNvPr id="74" name="Ondertitel 2">
            <a:extLst>
              <a:ext uri="{FF2B5EF4-FFF2-40B4-BE49-F238E27FC236}">
                <a16:creationId xmlns:a16="http://schemas.microsoft.com/office/drawing/2014/main" id="{4ABF6467-BB34-C70B-F32E-F14B7A003AB6}"/>
              </a:ext>
            </a:extLst>
          </p:cNvPr>
          <p:cNvSpPr txBox="1">
            <a:spLocks/>
          </p:cNvSpPr>
          <p:nvPr/>
        </p:nvSpPr>
        <p:spPr>
          <a:xfrm>
            <a:off x="607779" y="7548452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4. Calcula estes operacions (1 punt).</a:t>
            </a:r>
          </a:p>
        </p:txBody>
      </p:sp>
      <p:sp>
        <p:nvSpPr>
          <p:cNvPr id="88" name="Ondertitel 2">
            <a:extLst>
              <a:ext uri="{FF2B5EF4-FFF2-40B4-BE49-F238E27FC236}">
                <a16:creationId xmlns:a16="http://schemas.microsoft.com/office/drawing/2014/main" id="{C71736D1-3D00-A66A-1029-6C74170F2798}"/>
              </a:ext>
            </a:extLst>
          </p:cNvPr>
          <p:cNvSpPr txBox="1">
            <a:spLocks/>
          </p:cNvSpPr>
          <p:nvPr/>
        </p:nvSpPr>
        <p:spPr>
          <a:xfrm>
            <a:off x="611553" y="8469894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5. Calcula les sumes i les restes sense portar-ne (1 punt).</a:t>
            </a:r>
          </a:p>
        </p:txBody>
      </p:sp>
      <p:sp>
        <p:nvSpPr>
          <p:cNvPr id="32" name="Ondertitel 2">
            <a:extLst>
              <a:ext uri="{FF2B5EF4-FFF2-40B4-BE49-F238E27FC236}">
                <a16:creationId xmlns:a16="http://schemas.microsoft.com/office/drawing/2014/main" id="{1AE75E68-96D2-88E4-45A4-B35F312E20EE}"/>
              </a:ext>
            </a:extLst>
          </p:cNvPr>
          <p:cNvSpPr txBox="1">
            <a:spLocks/>
          </p:cNvSpPr>
          <p:nvPr/>
        </p:nvSpPr>
        <p:spPr>
          <a:xfrm>
            <a:off x="954922" y="4092797"/>
            <a:ext cx="831216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11 + 13 = </a:t>
            </a:r>
          </a:p>
        </p:txBody>
      </p:sp>
      <p:sp>
        <p:nvSpPr>
          <p:cNvPr id="78" name="Afgeronde rechthoek 13">
            <a:extLst>
              <a:ext uri="{FF2B5EF4-FFF2-40B4-BE49-F238E27FC236}">
                <a16:creationId xmlns:a16="http://schemas.microsoft.com/office/drawing/2014/main" id="{F564A4A6-BEE5-4DD8-C09D-FB4C4E21213D}"/>
              </a:ext>
            </a:extLst>
          </p:cNvPr>
          <p:cNvSpPr/>
          <p:nvPr/>
        </p:nvSpPr>
        <p:spPr>
          <a:xfrm>
            <a:off x="1691489" y="4123414"/>
            <a:ext cx="258911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B4FF660-607C-206D-8C5E-5267AF3F37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5837" y="3066547"/>
            <a:ext cx="1230180" cy="36572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FF79EFC-B214-CD09-4EA1-B025EDE39D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7114" y="2371942"/>
            <a:ext cx="2139091" cy="713030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BE647F42-29CE-30ED-06F1-87821B5DE3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7694" y="3912443"/>
            <a:ext cx="2444910" cy="1271353"/>
          </a:xfrm>
          <a:prstGeom prst="rect">
            <a:avLst/>
          </a:prstGeom>
        </p:spPr>
      </p:pic>
      <p:sp>
        <p:nvSpPr>
          <p:cNvPr id="37" name="Ondertitel 2">
            <a:extLst>
              <a:ext uri="{FF2B5EF4-FFF2-40B4-BE49-F238E27FC236}">
                <a16:creationId xmlns:a16="http://schemas.microsoft.com/office/drawing/2014/main" id="{5883D975-42F6-FF19-B3FF-0A126D6BEF9D}"/>
              </a:ext>
            </a:extLst>
          </p:cNvPr>
          <p:cNvSpPr txBox="1">
            <a:spLocks/>
          </p:cNvSpPr>
          <p:nvPr/>
        </p:nvSpPr>
        <p:spPr>
          <a:xfrm>
            <a:off x="925293" y="4598574"/>
            <a:ext cx="831216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46 – 15 = </a:t>
            </a:r>
          </a:p>
        </p:txBody>
      </p:sp>
      <p:sp>
        <p:nvSpPr>
          <p:cNvPr id="44" name="Afgeronde rechthoek 13">
            <a:extLst>
              <a:ext uri="{FF2B5EF4-FFF2-40B4-BE49-F238E27FC236}">
                <a16:creationId xmlns:a16="http://schemas.microsoft.com/office/drawing/2014/main" id="{151FF390-488F-B517-39E7-D14D5FF0410F}"/>
              </a:ext>
            </a:extLst>
          </p:cNvPr>
          <p:cNvSpPr/>
          <p:nvPr/>
        </p:nvSpPr>
        <p:spPr>
          <a:xfrm>
            <a:off x="1685270" y="4618888"/>
            <a:ext cx="258911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3" name="Imagen 62">
            <a:extLst>
              <a:ext uri="{FF2B5EF4-FFF2-40B4-BE49-F238E27FC236}">
                <a16:creationId xmlns:a16="http://schemas.microsoft.com/office/drawing/2014/main" id="{E031C54D-D925-8CB2-55DD-2B00262B8C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614" y="5744825"/>
            <a:ext cx="2036761" cy="972941"/>
          </a:xfrm>
          <a:prstGeom prst="rect">
            <a:avLst/>
          </a:prstGeom>
        </p:spPr>
      </p:pic>
      <p:pic>
        <p:nvPicPr>
          <p:cNvPr id="64" name="Imagen 63">
            <a:extLst>
              <a:ext uri="{FF2B5EF4-FFF2-40B4-BE49-F238E27FC236}">
                <a16:creationId xmlns:a16="http://schemas.microsoft.com/office/drawing/2014/main" id="{EA2D6A18-F95C-D771-BF56-A169BA00E0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83149" y="6767070"/>
            <a:ext cx="1004242" cy="374362"/>
          </a:xfrm>
          <a:prstGeom prst="rect">
            <a:avLst/>
          </a:prstGeom>
        </p:spPr>
      </p:pic>
      <p:pic>
        <p:nvPicPr>
          <p:cNvPr id="66" name="Imagen 65">
            <a:extLst>
              <a:ext uri="{FF2B5EF4-FFF2-40B4-BE49-F238E27FC236}">
                <a16:creationId xmlns:a16="http://schemas.microsoft.com/office/drawing/2014/main" id="{D8AFD4CA-FB07-4923-CD71-277CBEAA60E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15234" y="5708829"/>
            <a:ext cx="2051560" cy="1028501"/>
          </a:xfrm>
          <a:prstGeom prst="rect">
            <a:avLst/>
          </a:prstGeom>
        </p:spPr>
      </p:pic>
      <p:pic>
        <p:nvPicPr>
          <p:cNvPr id="67" name="Imagen 66">
            <a:extLst>
              <a:ext uri="{FF2B5EF4-FFF2-40B4-BE49-F238E27FC236}">
                <a16:creationId xmlns:a16="http://schemas.microsoft.com/office/drawing/2014/main" id="{5D5C2C0C-3272-EFEE-E08C-474C67982FC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44896" y="6777542"/>
            <a:ext cx="916148" cy="440227"/>
          </a:xfrm>
          <a:prstGeom prst="rect">
            <a:avLst/>
          </a:prstGeom>
        </p:spPr>
      </p:pic>
      <p:sp>
        <p:nvSpPr>
          <p:cNvPr id="69" name="Ondertitel 2">
            <a:extLst>
              <a:ext uri="{FF2B5EF4-FFF2-40B4-BE49-F238E27FC236}">
                <a16:creationId xmlns:a16="http://schemas.microsoft.com/office/drawing/2014/main" id="{C2BF6CD2-7734-4F77-3569-DFBA0866E8E6}"/>
              </a:ext>
            </a:extLst>
          </p:cNvPr>
          <p:cNvSpPr txBox="1">
            <a:spLocks/>
          </p:cNvSpPr>
          <p:nvPr/>
        </p:nvSpPr>
        <p:spPr>
          <a:xfrm>
            <a:off x="771043" y="7836055"/>
            <a:ext cx="831216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38 – 9 = 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33E94C0E-7D9F-ADDC-74ED-FD7386C80975}"/>
              </a:ext>
            </a:extLst>
          </p:cNvPr>
          <p:cNvSpPr txBox="1">
            <a:spLocks/>
          </p:cNvSpPr>
          <p:nvPr/>
        </p:nvSpPr>
        <p:spPr>
          <a:xfrm>
            <a:off x="2013478" y="7835381"/>
            <a:ext cx="831216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25 + 7 = </a:t>
            </a:r>
          </a:p>
        </p:txBody>
      </p:sp>
      <p:sp>
        <p:nvSpPr>
          <p:cNvPr id="71" name="Ondertitel 2">
            <a:extLst>
              <a:ext uri="{FF2B5EF4-FFF2-40B4-BE49-F238E27FC236}">
                <a16:creationId xmlns:a16="http://schemas.microsoft.com/office/drawing/2014/main" id="{BC07F78B-5975-F836-B693-0AA76537A8B0}"/>
              </a:ext>
            </a:extLst>
          </p:cNvPr>
          <p:cNvSpPr txBox="1">
            <a:spLocks/>
          </p:cNvSpPr>
          <p:nvPr/>
        </p:nvSpPr>
        <p:spPr>
          <a:xfrm>
            <a:off x="3364228" y="7836055"/>
            <a:ext cx="831216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94 – 8 = </a:t>
            </a:r>
          </a:p>
        </p:txBody>
      </p:sp>
      <p:sp>
        <p:nvSpPr>
          <p:cNvPr id="72" name="Ondertitel 2">
            <a:extLst>
              <a:ext uri="{FF2B5EF4-FFF2-40B4-BE49-F238E27FC236}">
                <a16:creationId xmlns:a16="http://schemas.microsoft.com/office/drawing/2014/main" id="{2BB8779D-6146-DC74-77C3-862B81399231}"/>
              </a:ext>
            </a:extLst>
          </p:cNvPr>
          <p:cNvSpPr txBox="1">
            <a:spLocks/>
          </p:cNvSpPr>
          <p:nvPr/>
        </p:nvSpPr>
        <p:spPr>
          <a:xfrm>
            <a:off x="4666659" y="7833743"/>
            <a:ext cx="831216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39 + 6 = </a:t>
            </a:r>
          </a:p>
        </p:txBody>
      </p:sp>
      <p:sp>
        <p:nvSpPr>
          <p:cNvPr id="84" name="Ondertitel 2">
            <a:extLst>
              <a:ext uri="{FF2B5EF4-FFF2-40B4-BE49-F238E27FC236}">
                <a16:creationId xmlns:a16="http://schemas.microsoft.com/office/drawing/2014/main" id="{91AD6B16-633E-2710-62AF-E134B2855E3B}"/>
              </a:ext>
            </a:extLst>
          </p:cNvPr>
          <p:cNvSpPr txBox="1">
            <a:spLocks/>
          </p:cNvSpPr>
          <p:nvPr/>
        </p:nvSpPr>
        <p:spPr>
          <a:xfrm>
            <a:off x="861147" y="8853763"/>
            <a:ext cx="701006" cy="6146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algn="l" defTabSz="180975">
              <a:lnSpc>
                <a:spcPct val="100000"/>
              </a:lnSpc>
              <a:buAutoNum type="arabicPlain" startAt="5"/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7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2     2</a:t>
            </a:r>
          </a:p>
        </p:txBody>
      </p:sp>
      <p:sp>
        <p:nvSpPr>
          <p:cNvPr id="86" name="Ondertitel 2">
            <a:extLst>
              <a:ext uri="{FF2B5EF4-FFF2-40B4-BE49-F238E27FC236}">
                <a16:creationId xmlns:a16="http://schemas.microsoft.com/office/drawing/2014/main" id="{510482CF-A3C2-DA96-B249-E86D8A8F6D4E}"/>
              </a:ext>
            </a:extLst>
          </p:cNvPr>
          <p:cNvSpPr txBox="1">
            <a:spLocks/>
          </p:cNvSpPr>
          <p:nvPr/>
        </p:nvSpPr>
        <p:spPr>
          <a:xfrm>
            <a:off x="2437882" y="8863743"/>
            <a:ext cx="723180" cy="6146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7     7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6     4</a:t>
            </a:r>
          </a:p>
        </p:txBody>
      </p:sp>
      <p:sp>
        <p:nvSpPr>
          <p:cNvPr id="89" name="Ondertitel 2">
            <a:extLst>
              <a:ext uri="{FF2B5EF4-FFF2-40B4-BE49-F238E27FC236}">
                <a16:creationId xmlns:a16="http://schemas.microsoft.com/office/drawing/2014/main" id="{7DC0C5EE-8415-EB4F-CA6A-5643F75EF19C}"/>
              </a:ext>
            </a:extLst>
          </p:cNvPr>
          <p:cNvSpPr txBox="1">
            <a:spLocks/>
          </p:cNvSpPr>
          <p:nvPr/>
        </p:nvSpPr>
        <p:spPr>
          <a:xfrm>
            <a:off x="4180323" y="8817684"/>
            <a:ext cx="716148" cy="6146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3     4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6     5</a:t>
            </a:r>
          </a:p>
        </p:txBody>
      </p:sp>
      <p:sp>
        <p:nvSpPr>
          <p:cNvPr id="90" name="Ondertitel 2">
            <a:extLst>
              <a:ext uri="{FF2B5EF4-FFF2-40B4-BE49-F238E27FC236}">
                <a16:creationId xmlns:a16="http://schemas.microsoft.com/office/drawing/2014/main" id="{585C358C-01B5-6F55-B444-50FA6BB9F613}"/>
              </a:ext>
            </a:extLst>
          </p:cNvPr>
          <p:cNvSpPr txBox="1">
            <a:spLocks/>
          </p:cNvSpPr>
          <p:nvPr/>
        </p:nvSpPr>
        <p:spPr>
          <a:xfrm>
            <a:off x="5716191" y="8817684"/>
            <a:ext cx="741851" cy="6146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algn="l" defTabSz="180975">
              <a:lnSpc>
                <a:spcPct val="100000"/>
              </a:lnSpc>
              <a:buAutoNum type="arabicPlain" startAt="5"/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9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3     8</a:t>
            </a:r>
          </a:p>
        </p:txBody>
      </p:sp>
      <p:cxnSp>
        <p:nvCxnSpPr>
          <p:cNvPr id="93" name="Conector recto 92">
            <a:extLst>
              <a:ext uri="{FF2B5EF4-FFF2-40B4-BE49-F238E27FC236}">
                <a16:creationId xmlns:a16="http://schemas.microsoft.com/office/drawing/2014/main" id="{5A08B8A9-E758-F0F7-8DA1-AE30511BBDB7}"/>
              </a:ext>
            </a:extLst>
          </p:cNvPr>
          <p:cNvCxnSpPr/>
          <p:nvPr/>
        </p:nvCxnSpPr>
        <p:spPr>
          <a:xfrm>
            <a:off x="713614" y="9412788"/>
            <a:ext cx="7627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cto 93">
            <a:extLst>
              <a:ext uri="{FF2B5EF4-FFF2-40B4-BE49-F238E27FC236}">
                <a16:creationId xmlns:a16="http://schemas.microsoft.com/office/drawing/2014/main" id="{D7264EA7-A190-6353-3FA3-E6FEE5939303}"/>
              </a:ext>
            </a:extLst>
          </p:cNvPr>
          <p:cNvCxnSpPr/>
          <p:nvPr/>
        </p:nvCxnSpPr>
        <p:spPr>
          <a:xfrm>
            <a:off x="2314805" y="9422768"/>
            <a:ext cx="7627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94">
            <a:extLst>
              <a:ext uri="{FF2B5EF4-FFF2-40B4-BE49-F238E27FC236}">
                <a16:creationId xmlns:a16="http://schemas.microsoft.com/office/drawing/2014/main" id="{1218D061-C053-99D8-E9B3-5428D345BB5C}"/>
              </a:ext>
            </a:extLst>
          </p:cNvPr>
          <p:cNvCxnSpPr/>
          <p:nvPr/>
        </p:nvCxnSpPr>
        <p:spPr>
          <a:xfrm>
            <a:off x="4031541" y="9366729"/>
            <a:ext cx="7627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ector recto 103">
            <a:extLst>
              <a:ext uri="{FF2B5EF4-FFF2-40B4-BE49-F238E27FC236}">
                <a16:creationId xmlns:a16="http://schemas.microsoft.com/office/drawing/2014/main" id="{676A4E12-C00F-C530-F269-9203162C462D}"/>
              </a:ext>
            </a:extLst>
          </p:cNvPr>
          <p:cNvCxnSpPr/>
          <p:nvPr/>
        </p:nvCxnSpPr>
        <p:spPr>
          <a:xfrm>
            <a:off x="5591865" y="9366729"/>
            <a:ext cx="7627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Ondertitel 2">
            <a:extLst>
              <a:ext uri="{FF2B5EF4-FFF2-40B4-BE49-F238E27FC236}">
                <a16:creationId xmlns:a16="http://schemas.microsoft.com/office/drawing/2014/main" id="{C7BA4826-1F91-F5DC-7C03-1CB6BF16DB87}"/>
              </a:ext>
            </a:extLst>
          </p:cNvPr>
          <p:cNvSpPr txBox="1">
            <a:spLocks/>
          </p:cNvSpPr>
          <p:nvPr/>
        </p:nvSpPr>
        <p:spPr>
          <a:xfrm>
            <a:off x="5545408" y="9020006"/>
            <a:ext cx="217240" cy="2565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–</a:t>
            </a:r>
          </a:p>
        </p:txBody>
      </p:sp>
      <p:sp>
        <p:nvSpPr>
          <p:cNvPr id="106" name="Ondertitel 2">
            <a:extLst>
              <a:ext uri="{FF2B5EF4-FFF2-40B4-BE49-F238E27FC236}">
                <a16:creationId xmlns:a16="http://schemas.microsoft.com/office/drawing/2014/main" id="{471D0D0F-D824-A0CF-EA79-57FC3C58B544}"/>
              </a:ext>
            </a:extLst>
          </p:cNvPr>
          <p:cNvSpPr txBox="1">
            <a:spLocks/>
          </p:cNvSpPr>
          <p:nvPr/>
        </p:nvSpPr>
        <p:spPr>
          <a:xfrm>
            <a:off x="2276061" y="9046538"/>
            <a:ext cx="217240" cy="2565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–</a:t>
            </a:r>
          </a:p>
        </p:txBody>
      </p:sp>
      <p:sp>
        <p:nvSpPr>
          <p:cNvPr id="107" name="Ondertitel 2">
            <a:extLst>
              <a:ext uri="{FF2B5EF4-FFF2-40B4-BE49-F238E27FC236}">
                <a16:creationId xmlns:a16="http://schemas.microsoft.com/office/drawing/2014/main" id="{85FD0BDF-7496-B402-BE3B-A0F2DF7F9539}"/>
              </a:ext>
            </a:extLst>
          </p:cNvPr>
          <p:cNvSpPr txBox="1">
            <a:spLocks/>
          </p:cNvSpPr>
          <p:nvPr/>
        </p:nvSpPr>
        <p:spPr>
          <a:xfrm>
            <a:off x="699206" y="9036558"/>
            <a:ext cx="217240" cy="2565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+</a:t>
            </a:r>
          </a:p>
        </p:txBody>
      </p:sp>
      <p:sp>
        <p:nvSpPr>
          <p:cNvPr id="108" name="Ondertitel 2">
            <a:extLst>
              <a:ext uri="{FF2B5EF4-FFF2-40B4-BE49-F238E27FC236}">
                <a16:creationId xmlns:a16="http://schemas.microsoft.com/office/drawing/2014/main" id="{51A33C63-E07B-ECDF-F101-97FCD7FB5768}"/>
              </a:ext>
            </a:extLst>
          </p:cNvPr>
          <p:cNvSpPr txBox="1">
            <a:spLocks/>
          </p:cNvSpPr>
          <p:nvPr/>
        </p:nvSpPr>
        <p:spPr>
          <a:xfrm>
            <a:off x="4046243" y="8996763"/>
            <a:ext cx="217240" cy="2565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584196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21027"/>
            <a:ext cx="638175" cy="1428750"/>
          </a:xfrm>
          <a:prstGeom prst="rect">
            <a:avLst/>
          </a:prstGeom>
        </p:spPr>
      </p:pic>
      <p:sp>
        <p:nvSpPr>
          <p:cNvPr id="83" name="Ondertitel 2">
            <a:extLst>
              <a:ext uri="{FF2B5EF4-FFF2-40B4-BE49-F238E27FC236}">
                <a16:creationId xmlns:a16="http://schemas.microsoft.com/office/drawing/2014/main" id="{83506F63-4CA2-4CD9-B73D-2A7BB81FF6FC}"/>
              </a:ext>
            </a:extLst>
          </p:cNvPr>
          <p:cNvSpPr txBox="1">
            <a:spLocks/>
          </p:cNvSpPr>
          <p:nvPr/>
        </p:nvSpPr>
        <p:spPr>
          <a:xfrm>
            <a:off x="549663" y="2098425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Íria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ha passejat 12 minuts al matí, 23 a la vesprada i 34 abans de sopar. Quants minuts ha passejat en total? (1 punt).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590378" y="4152717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Marc ha vist la tele 25 minuts este matí i 25 abans d’anar a dormir. Quants minuts ha estat veient la tele? (1 punt).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91136" y="5720369"/>
            <a:ext cx="5809030" cy="3189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Calcula estes operacions (1 punt).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5 2n.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85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21345" y="6965755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Eduard està llegint un còmic de 74 pàgines. Si ja se n’ha llegit 27, quantes pàgines li queden per llegir? (1 punt)</a:t>
            </a:r>
          </a:p>
        </p:txBody>
      </p:sp>
      <p:sp>
        <p:nvSpPr>
          <p:cNvPr id="89" name="Ondertitel 2">
            <a:extLst>
              <a:ext uri="{FF2B5EF4-FFF2-40B4-BE49-F238E27FC236}">
                <a16:creationId xmlns:a16="http://schemas.microsoft.com/office/drawing/2014/main" id="{39E79639-6C36-2D76-63C7-B79CCC4F8584}"/>
              </a:ext>
            </a:extLst>
          </p:cNvPr>
          <p:cNvSpPr txBox="1">
            <a:spLocks/>
          </p:cNvSpPr>
          <p:nvPr/>
        </p:nvSpPr>
        <p:spPr>
          <a:xfrm>
            <a:off x="522494" y="8572667"/>
            <a:ext cx="6158195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La Carla té 38 adhesius i la seua germana Aitana, 76. Quants adhesius més té Aitana que Carla? (1 punt)</a:t>
            </a:r>
          </a:p>
        </p:txBody>
      </p:sp>
      <p:sp>
        <p:nvSpPr>
          <p:cNvPr id="113" name="Ondertitel 2">
            <a:extLst>
              <a:ext uri="{FF2B5EF4-FFF2-40B4-BE49-F238E27FC236}">
                <a16:creationId xmlns:a16="http://schemas.microsoft.com/office/drawing/2014/main" id="{72DFB956-3D90-17C7-3545-6C761AB0F502}"/>
              </a:ext>
            </a:extLst>
          </p:cNvPr>
          <p:cNvSpPr txBox="1">
            <a:spLocks/>
          </p:cNvSpPr>
          <p:nvPr/>
        </p:nvSpPr>
        <p:spPr>
          <a:xfrm>
            <a:off x="1937492" y="3382280"/>
            <a:ext cx="2452838" cy="300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Ha passejat          minuts.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5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44" name="Afgeronde rechthoek 13">
            <a:extLst>
              <a:ext uri="{FF2B5EF4-FFF2-40B4-BE49-F238E27FC236}">
                <a16:creationId xmlns:a16="http://schemas.microsoft.com/office/drawing/2014/main" id="{CE25AB19-9A92-110C-B57B-08CA8FF0C9C9}"/>
              </a:ext>
            </a:extLst>
          </p:cNvPr>
          <p:cNvSpPr/>
          <p:nvPr/>
        </p:nvSpPr>
        <p:spPr>
          <a:xfrm>
            <a:off x="2960816" y="3367801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CA24BFB-08D1-44E2-F3B5-7127F1F33C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31" y="2680053"/>
            <a:ext cx="1224223" cy="1192342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D733B80-C1F2-0948-00E7-1BB32C375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014" y="4634428"/>
            <a:ext cx="1259167" cy="990443"/>
          </a:xfrm>
          <a:prstGeom prst="rect">
            <a:avLst/>
          </a:prstGeom>
        </p:spPr>
      </p:pic>
      <p:sp>
        <p:nvSpPr>
          <p:cNvPr id="34" name="Ondertitel 2">
            <a:extLst>
              <a:ext uri="{FF2B5EF4-FFF2-40B4-BE49-F238E27FC236}">
                <a16:creationId xmlns:a16="http://schemas.microsoft.com/office/drawing/2014/main" id="{8613BC78-A5A2-640C-1049-2EADB7A990BF}"/>
              </a:ext>
            </a:extLst>
          </p:cNvPr>
          <p:cNvSpPr txBox="1">
            <a:spLocks/>
          </p:cNvSpPr>
          <p:nvPr/>
        </p:nvSpPr>
        <p:spPr>
          <a:xfrm>
            <a:off x="670286" y="4989998"/>
            <a:ext cx="3558606" cy="360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Ha vist la tele durant           minuts.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47" name="Afgeronde rechthoek 13">
            <a:extLst>
              <a:ext uri="{FF2B5EF4-FFF2-40B4-BE49-F238E27FC236}">
                <a16:creationId xmlns:a16="http://schemas.microsoft.com/office/drawing/2014/main" id="{26938D97-F770-2E63-221B-5012570E52DF}"/>
              </a:ext>
            </a:extLst>
          </p:cNvPr>
          <p:cNvSpPr/>
          <p:nvPr/>
        </p:nvSpPr>
        <p:spPr>
          <a:xfrm>
            <a:off x="2406143" y="4998954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7" name="Ondertitel 2">
            <a:extLst>
              <a:ext uri="{FF2B5EF4-FFF2-40B4-BE49-F238E27FC236}">
                <a16:creationId xmlns:a16="http://schemas.microsoft.com/office/drawing/2014/main" id="{8E38E5EA-1837-EAEB-AF4B-F04CE3BFFED1}"/>
              </a:ext>
            </a:extLst>
          </p:cNvPr>
          <p:cNvSpPr txBox="1">
            <a:spLocks/>
          </p:cNvSpPr>
          <p:nvPr/>
        </p:nvSpPr>
        <p:spPr>
          <a:xfrm>
            <a:off x="695711" y="6046011"/>
            <a:ext cx="896869" cy="360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70 – 36 =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58" name="Ondertitel 2">
            <a:extLst>
              <a:ext uri="{FF2B5EF4-FFF2-40B4-BE49-F238E27FC236}">
                <a16:creationId xmlns:a16="http://schemas.microsoft.com/office/drawing/2014/main" id="{E6158382-98E2-5B2E-994E-300E6F3E1393}"/>
              </a:ext>
            </a:extLst>
          </p:cNvPr>
          <p:cNvSpPr txBox="1">
            <a:spLocks/>
          </p:cNvSpPr>
          <p:nvPr/>
        </p:nvSpPr>
        <p:spPr>
          <a:xfrm>
            <a:off x="2709032" y="6038170"/>
            <a:ext cx="896869" cy="360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82 – 25 =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60" name="Afgeronde rechthoek 13">
            <a:extLst>
              <a:ext uri="{FF2B5EF4-FFF2-40B4-BE49-F238E27FC236}">
                <a16:creationId xmlns:a16="http://schemas.microsoft.com/office/drawing/2014/main" id="{C56D6AB6-FB3D-9AE1-DC18-B4AE1ACBF732}"/>
              </a:ext>
            </a:extLst>
          </p:cNvPr>
          <p:cNvSpPr/>
          <p:nvPr/>
        </p:nvSpPr>
        <p:spPr>
          <a:xfrm>
            <a:off x="1461919" y="6039363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4" name="Afgeronde rechthoek 13">
            <a:extLst>
              <a:ext uri="{FF2B5EF4-FFF2-40B4-BE49-F238E27FC236}">
                <a16:creationId xmlns:a16="http://schemas.microsoft.com/office/drawing/2014/main" id="{A13361F3-4CCF-3085-A7BB-C250BFD60E67}"/>
              </a:ext>
            </a:extLst>
          </p:cNvPr>
          <p:cNvSpPr/>
          <p:nvPr/>
        </p:nvSpPr>
        <p:spPr>
          <a:xfrm>
            <a:off x="3507841" y="6020263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8" name="Ondertitel 2">
            <a:extLst>
              <a:ext uri="{FF2B5EF4-FFF2-40B4-BE49-F238E27FC236}">
                <a16:creationId xmlns:a16="http://schemas.microsoft.com/office/drawing/2014/main" id="{A6FA0FE3-2533-117E-0221-E4A3DD38C59E}"/>
              </a:ext>
            </a:extLst>
          </p:cNvPr>
          <p:cNvSpPr txBox="1">
            <a:spLocks/>
          </p:cNvSpPr>
          <p:nvPr/>
        </p:nvSpPr>
        <p:spPr>
          <a:xfrm>
            <a:off x="3965486" y="8045784"/>
            <a:ext cx="2001001" cy="360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Li queden           pàgines.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71" name="Afgeronde rechthoek 13">
            <a:extLst>
              <a:ext uri="{FF2B5EF4-FFF2-40B4-BE49-F238E27FC236}">
                <a16:creationId xmlns:a16="http://schemas.microsoft.com/office/drawing/2014/main" id="{2545BDDB-4208-2DD7-C10F-F35D159F099E}"/>
              </a:ext>
            </a:extLst>
          </p:cNvPr>
          <p:cNvSpPr/>
          <p:nvPr/>
        </p:nvSpPr>
        <p:spPr>
          <a:xfrm>
            <a:off x="4875862" y="8056048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73" name="Imagen 72">
            <a:extLst>
              <a:ext uri="{FF2B5EF4-FFF2-40B4-BE49-F238E27FC236}">
                <a16:creationId xmlns:a16="http://schemas.microsoft.com/office/drawing/2014/main" id="{AC44CC02-C56D-984D-4C1B-358828C3CC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078" y="7726832"/>
            <a:ext cx="1488752" cy="712625"/>
          </a:xfrm>
          <a:prstGeom prst="rect">
            <a:avLst/>
          </a:prstGeom>
        </p:spPr>
      </p:pic>
      <p:pic>
        <p:nvPicPr>
          <p:cNvPr id="74" name="Imagen 73">
            <a:extLst>
              <a:ext uri="{FF2B5EF4-FFF2-40B4-BE49-F238E27FC236}">
                <a16:creationId xmlns:a16="http://schemas.microsoft.com/office/drawing/2014/main" id="{4ADF62A7-5B91-7AB8-8829-7512F20E58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0157" y="8908839"/>
            <a:ext cx="1788159" cy="1051186"/>
          </a:xfrm>
          <a:prstGeom prst="rect">
            <a:avLst/>
          </a:prstGeom>
        </p:spPr>
      </p:pic>
      <p:sp>
        <p:nvSpPr>
          <p:cNvPr id="76" name="Ondertitel 2">
            <a:extLst>
              <a:ext uri="{FF2B5EF4-FFF2-40B4-BE49-F238E27FC236}">
                <a16:creationId xmlns:a16="http://schemas.microsoft.com/office/drawing/2014/main" id="{94587C19-E521-E0D1-A34F-EDE431F867F9}"/>
              </a:ext>
            </a:extLst>
          </p:cNvPr>
          <p:cNvSpPr txBox="1">
            <a:spLocks/>
          </p:cNvSpPr>
          <p:nvPr/>
        </p:nvSpPr>
        <p:spPr>
          <a:xfrm>
            <a:off x="516930" y="9547811"/>
            <a:ext cx="3711962" cy="360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Aitana té           adhesius més que Carla.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77" name="Afgeronde rechthoek 13">
            <a:extLst>
              <a:ext uri="{FF2B5EF4-FFF2-40B4-BE49-F238E27FC236}">
                <a16:creationId xmlns:a16="http://schemas.microsoft.com/office/drawing/2014/main" id="{02BBED14-2B91-DD37-23C2-F3D4F7D1D100}"/>
              </a:ext>
            </a:extLst>
          </p:cNvPr>
          <p:cNvSpPr/>
          <p:nvPr/>
        </p:nvSpPr>
        <p:spPr>
          <a:xfrm>
            <a:off x="1398614" y="9583890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0E4AD76A-15FF-429C-8446-FE426A0D5A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3163</TotalTime>
  <Words>318</Words>
  <Application>Microsoft Office PowerPoint</Application>
  <PresentationFormat>Personalizado</PresentationFormat>
  <Paragraphs>54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154</cp:revision>
  <dcterms:created xsi:type="dcterms:W3CDTF">2022-01-03T10:00:59Z</dcterms:created>
  <dcterms:modified xsi:type="dcterms:W3CDTF">2024-12-12T06:36:34Z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