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7559675" cy="106918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" roundtripDataSignature="AMtx7mjXjonooNxQwCPfsiLYFjrK99Ina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2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23" autoAdjust="0"/>
    <p:restoredTop sz="94660"/>
  </p:normalViewPr>
  <p:slideViewPr>
    <p:cSldViewPr snapToGrid="0">
      <p:cViewPr>
        <p:scale>
          <a:sx n="125" d="100"/>
          <a:sy n="125" d="100"/>
        </p:scale>
        <p:origin x="1038" y="-3420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b75e4c2d3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14b75e4c2d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6557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marL="914400" lvl="1" indent="-375602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marL="1371600" lvl="2" indent="-354583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marL="1828800" lvl="3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marL="2286000" lvl="4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marL="2743200" lvl="5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marL="3200400" lvl="6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marL="3657600" lvl="7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marL="4114800" lvl="8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2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sz="36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5602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sz="23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4583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3565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sz="16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5.png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n 30">
            <a:extLst>
              <a:ext uri="{FF2B5EF4-FFF2-40B4-BE49-F238E27FC236}">
                <a16:creationId xmlns:a16="http://schemas.microsoft.com/office/drawing/2014/main" id="{B6DA97EF-69DC-B0AE-695A-E8B5EF7C49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9884" b="-2627"/>
          <a:stretch/>
        </p:blipFill>
        <p:spPr>
          <a:xfrm>
            <a:off x="3053425" y="2991176"/>
            <a:ext cx="441169" cy="578781"/>
          </a:xfrm>
          <a:prstGeom prst="rect">
            <a:avLst/>
          </a:prstGeom>
        </p:spPr>
      </p:pic>
      <p:sp>
        <p:nvSpPr>
          <p:cNvPr id="21" name="Google Shape;175;g14b75e4c2d3_0_22">
            <a:extLst>
              <a:ext uri="{FF2B5EF4-FFF2-40B4-BE49-F238E27FC236}">
                <a16:creationId xmlns:a16="http://schemas.microsoft.com/office/drawing/2014/main" id="{3F6DFF40-3750-11B3-D0A2-CD2CF80DA9F6}"/>
              </a:ext>
            </a:extLst>
          </p:cNvPr>
          <p:cNvSpPr txBox="1"/>
          <p:nvPr/>
        </p:nvSpPr>
        <p:spPr>
          <a:xfrm>
            <a:off x="4166594" y="8048005"/>
            <a:ext cx="3202137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He restat            vegades           a 18.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l-NL" sz="1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Per tant,          :               =           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l-NL" sz="1200" dirty="0"/>
          </a:p>
        </p:txBody>
      </p:sp>
      <p:sp>
        <p:nvSpPr>
          <p:cNvPr id="22" name="Google Shape;160;g14b75e4c2d3_0_22">
            <a:extLst>
              <a:ext uri="{FF2B5EF4-FFF2-40B4-BE49-F238E27FC236}">
                <a16:creationId xmlns:a16="http://schemas.microsoft.com/office/drawing/2014/main" id="{D1B1DE19-8072-32D1-3BF8-2EFD528D9430}"/>
              </a:ext>
            </a:extLst>
          </p:cNvPr>
          <p:cNvSpPr/>
          <p:nvPr/>
        </p:nvSpPr>
        <p:spPr>
          <a:xfrm>
            <a:off x="4905836" y="8106842"/>
            <a:ext cx="359290" cy="224941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75;g14b75e4c2d3_0_22">
            <a:extLst>
              <a:ext uri="{FF2B5EF4-FFF2-40B4-BE49-F238E27FC236}">
                <a16:creationId xmlns:a16="http://schemas.microsoft.com/office/drawing/2014/main" id="{E4EDB291-C5F7-AFA9-ED83-7F87C59D4CD4}"/>
              </a:ext>
            </a:extLst>
          </p:cNvPr>
          <p:cNvSpPr txBox="1"/>
          <p:nvPr/>
        </p:nvSpPr>
        <p:spPr>
          <a:xfrm>
            <a:off x="1133585" y="6876773"/>
            <a:ext cx="3202137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Hi haurà            flors en cada gerro.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8825C864-CB10-BD3B-E57C-1B3683DA77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560" y="8060368"/>
            <a:ext cx="3395465" cy="113182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FBAD544-9942-EA58-D38F-9B3ACE6CD6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5587" y="5913368"/>
            <a:ext cx="660122" cy="1359852"/>
          </a:xfrm>
          <a:prstGeom prst="rect">
            <a:avLst/>
          </a:prstGeom>
        </p:spPr>
      </p:pic>
      <p:sp>
        <p:nvSpPr>
          <p:cNvPr id="6" name="Google Shape;160;g14b75e4c2d3_0_22">
            <a:extLst>
              <a:ext uri="{FF2B5EF4-FFF2-40B4-BE49-F238E27FC236}">
                <a16:creationId xmlns:a16="http://schemas.microsoft.com/office/drawing/2014/main" id="{7A8E96D6-8DCE-6269-8A9E-6ED2DE2AA559}"/>
              </a:ext>
            </a:extLst>
          </p:cNvPr>
          <p:cNvSpPr/>
          <p:nvPr/>
        </p:nvSpPr>
        <p:spPr>
          <a:xfrm>
            <a:off x="1272169" y="4610714"/>
            <a:ext cx="359290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2"/>
          <p:cNvSpPr/>
          <p:nvPr/>
        </p:nvSpPr>
        <p:spPr>
          <a:xfrm>
            <a:off x="-6288" y="10213646"/>
            <a:ext cx="7559675" cy="478167"/>
          </a:xfrm>
          <a:prstGeom prst="rect">
            <a:avLst/>
          </a:prstGeom>
          <a:solidFill>
            <a:srgbClr val="009ED0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38969" y="10343204"/>
            <a:ext cx="804656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628560" y="584196"/>
            <a:ext cx="4082588" cy="41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2"/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92" name="Google Shape;92;p2"/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96" name="Google Shape;96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528463" y="2110112"/>
            <a:ext cx="6158196" cy="34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1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Completa les dos formes en les quals pots fer grups iguals (1 punt).</a:t>
            </a:r>
          </a:p>
        </p:txBody>
      </p:sp>
      <p:sp>
        <p:nvSpPr>
          <p:cNvPr id="101" name="Google Shape;101;p2"/>
          <p:cNvSpPr txBox="1"/>
          <p:nvPr/>
        </p:nvSpPr>
        <p:spPr>
          <a:xfrm>
            <a:off x="566389" y="3967257"/>
            <a:ext cx="6158196" cy="270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2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Abril </a:t>
            </a:r>
            <a:r>
              <a:rPr lang="ca-ES" sz="1200" b="1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repartix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9 gerds en 3 plats. Quants gerds hi haurà en cada plat? (1 punt).</a:t>
            </a:r>
          </a:p>
        </p:txBody>
      </p:sp>
      <p:sp>
        <p:nvSpPr>
          <p:cNvPr id="102" name="Google Shape;102;p2"/>
          <p:cNvSpPr txBox="1"/>
          <p:nvPr/>
        </p:nvSpPr>
        <p:spPr>
          <a:xfrm>
            <a:off x="526828" y="5417518"/>
            <a:ext cx="6158100" cy="351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3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Olga té 12 flors i les </a:t>
            </a:r>
            <a:r>
              <a:rPr lang="ca-ES" sz="1200" b="1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repartix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en 4 gerros. Quantes flors hi haurà en cada gerro si les </a:t>
            </a:r>
            <a:r>
              <a:rPr lang="ca-ES" sz="1200" b="1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repartix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en grups iguals? (1 punt).</a:t>
            </a:r>
          </a:p>
        </p:txBody>
      </p:sp>
      <p:sp>
        <p:nvSpPr>
          <p:cNvPr id="119" name="Google Shape;119;p2"/>
          <p:cNvSpPr txBox="1"/>
          <p:nvPr/>
        </p:nvSpPr>
        <p:spPr>
          <a:xfrm>
            <a:off x="312289" y="10311016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5 4t. Pàgina 1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144;p2">
            <a:extLst>
              <a:ext uri="{FF2B5EF4-FFF2-40B4-BE49-F238E27FC236}">
                <a16:creationId xmlns:a16="http://schemas.microsoft.com/office/drawing/2014/main" id="{BEE47EDD-7D0A-E9CC-3801-23F380E8840A}"/>
              </a:ext>
            </a:extLst>
          </p:cNvPr>
          <p:cNvSpPr txBox="1"/>
          <p:nvPr/>
        </p:nvSpPr>
        <p:spPr>
          <a:xfrm>
            <a:off x="478267" y="9258264"/>
            <a:ext cx="4314179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5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ca-ES" sz="1200" b="1" dirty="0">
                <a:solidFill>
                  <a:srgbClr val="333333"/>
                </a:solidFill>
              </a:rPr>
              <a:t>Calcula estes divisions 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(1 punt).</a:t>
            </a:r>
          </a:p>
        </p:txBody>
      </p:sp>
      <p:sp>
        <p:nvSpPr>
          <p:cNvPr id="72" name="Google Shape;102;p2">
            <a:extLst>
              <a:ext uri="{FF2B5EF4-FFF2-40B4-BE49-F238E27FC236}">
                <a16:creationId xmlns:a16="http://schemas.microsoft.com/office/drawing/2014/main" id="{188157AB-4313-BF47-953D-3EB723ED6A59}"/>
              </a:ext>
            </a:extLst>
          </p:cNvPr>
          <p:cNvSpPr txBox="1"/>
          <p:nvPr/>
        </p:nvSpPr>
        <p:spPr>
          <a:xfrm>
            <a:off x="563746" y="7584465"/>
            <a:ext cx="6158100" cy="351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</a:rPr>
              <a:t>4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Completa la recta i calcula (1 punt).</a:t>
            </a:r>
          </a:p>
        </p:txBody>
      </p:sp>
      <p:sp>
        <p:nvSpPr>
          <p:cNvPr id="73" name="Google Shape;175;g14b75e4c2d3_0_22">
            <a:extLst>
              <a:ext uri="{FF2B5EF4-FFF2-40B4-BE49-F238E27FC236}">
                <a16:creationId xmlns:a16="http://schemas.microsoft.com/office/drawing/2014/main" id="{385408FB-5726-EC93-4E39-FFB89EF4901F}"/>
              </a:ext>
            </a:extLst>
          </p:cNvPr>
          <p:cNvSpPr txBox="1"/>
          <p:nvPr/>
        </p:nvSpPr>
        <p:spPr>
          <a:xfrm>
            <a:off x="563253" y="4617769"/>
            <a:ext cx="3202137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Hi haurà           gerds en cada plat.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E138E42-1EFC-9ACD-E81E-F31D5EC731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9884" b="-2627"/>
          <a:stretch/>
        </p:blipFill>
        <p:spPr>
          <a:xfrm>
            <a:off x="3053425" y="2450551"/>
            <a:ext cx="441169" cy="57878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4D60500-0C09-B61C-F996-A25FA8DC45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4813" y="2447613"/>
            <a:ext cx="1950773" cy="101401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A4188C2-1000-94C3-21D4-40BE797581C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76752" y="4266431"/>
            <a:ext cx="1394719" cy="889064"/>
          </a:xfrm>
          <a:prstGeom prst="rect">
            <a:avLst/>
          </a:prstGeom>
        </p:spPr>
      </p:pic>
      <p:sp>
        <p:nvSpPr>
          <p:cNvPr id="9" name="Google Shape;160;g14b75e4c2d3_0_22">
            <a:extLst>
              <a:ext uri="{FF2B5EF4-FFF2-40B4-BE49-F238E27FC236}">
                <a16:creationId xmlns:a16="http://schemas.microsoft.com/office/drawing/2014/main" id="{9C69C4A3-1BBC-4FED-73B9-C8B18C354DCA}"/>
              </a:ext>
            </a:extLst>
          </p:cNvPr>
          <p:cNvSpPr/>
          <p:nvPr/>
        </p:nvSpPr>
        <p:spPr>
          <a:xfrm>
            <a:off x="1866374" y="6854803"/>
            <a:ext cx="359290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160;g14b75e4c2d3_0_22">
            <a:extLst>
              <a:ext uri="{FF2B5EF4-FFF2-40B4-BE49-F238E27FC236}">
                <a16:creationId xmlns:a16="http://schemas.microsoft.com/office/drawing/2014/main" id="{CE11645A-6DDC-738D-D84B-A0A1FE809885}"/>
              </a:ext>
            </a:extLst>
          </p:cNvPr>
          <p:cNvSpPr/>
          <p:nvPr/>
        </p:nvSpPr>
        <p:spPr>
          <a:xfrm>
            <a:off x="5999374" y="8106842"/>
            <a:ext cx="359290" cy="224941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160;g14b75e4c2d3_0_22">
            <a:extLst>
              <a:ext uri="{FF2B5EF4-FFF2-40B4-BE49-F238E27FC236}">
                <a16:creationId xmlns:a16="http://schemas.microsoft.com/office/drawing/2014/main" id="{AC458887-CFDA-3057-237E-A334EFA2C2C2}"/>
              </a:ext>
            </a:extLst>
          </p:cNvPr>
          <p:cNvSpPr/>
          <p:nvPr/>
        </p:nvSpPr>
        <p:spPr>
          <a:xfrm>
            <a:off x="4858027" y="8478682"/>
            <a:ext cx="359290" cy="224941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160;g14b75e4c2d3_0_22">
            <a:extLst>
              <a:ext uri="{FF2B5EF4-FFF2-40B4-BE49-F238E27FC236}">
                <a16:creationId xmlns:a16="http://schemas.microsoft.com/office/drawing/2014/main" id="{3E76C16F-1182-8709-556C-A47DD69C4C3A}"/>
              </a:ext>
            </a:extLst>
          </p:cNvPr>
          <p:cNvSpPr/>
          <p:nvPr/>
        </p:nvSpPr>
        <p:spPr>
          <a:xfrm>
            <a:off x="5525717" y="8492895"/>
            <a:ext cx="359290" cy="224941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160;g14b75e4c2d3_0_22">
            <a:extLst>
              <a:ext uri="{FF2B5EF4-FFF2-40B4-BE49-F238E27FC236}">
                <a16:creationId xmlns:a16="http://schemas.microsoft.com/office/drawing/2014/main" id="{300B9671-F931-9867-DF88-23F5E11A6AA2}"/>
              </a:ext>
            </a:extLst>
          </p:cNvPr>
          <p:cNvSpPr/>
          <p:nvPr/>
        </p:nvSpPr>
        <p:spPr>
          <a:xfrm>
            <a:off x="6099057" y="8478682"/>
            <a:ext cx="359290" cy="224941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CE370B75-DF07-381B-89F7-B587AE192B3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0566" y="9595680"/>
            <a:ext cx="1179512" cy="470312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42267065-0924-49ED-CB84-7E7FE48D77A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02789" y="9635256"/>
            <a:ext cx="1375860" cy="444638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176ACB78-116D-E878-3E8F-C2FA21A1AB1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039155" y="9618689"/>
            <a:ext cx="1511536" cy="423230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6BFF875B-6DDA-1BF2-8F83-5387477ED35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67663" y="9613461"/>
            <a:ext cx="1395106" cy="381993"/>
          </a:xfrm>
          <a:prstGeom prst="rect">
            <a:avLst/>
          </a:prstGeom>
        </p:spPr>
      </p:pic>
      <p:sp>
        <p:nvSpPr>
          <p:cNvPr id="18" name="Google Shape;175;g14b75e4c2d3_0_22">
            <a:extLst>
              <a:ext uri="{FF2B5EF4-FFF2-40B4-BE49-F238E27FC236}">
                <a16:creationId xmlns:a16="http://schemas.microsoft.com/office/drawing/2014/main" id="{1559E284-2F56-7A72-6C79-CF597BA9C8BE}"/>
              </a:ext>
            </a:extLst>
          </p:cNvPr>
          <p:cNvSpPr txBox="1"/>
          <p:nvPr/>
        </p:nvSpPr>
        <p:spPr>
          <a:xfrm>
            <a:off x="3491035" y="3161518"/>
            <a:ext cx="3202137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grups iguals de 3</a:t>
            </a:r>
          </a:p>
        </p:txBody>
      </p:sp>
      <p:sp>
        <p:nvSpPr>
          <p:cNvPr id="40" name="Google Shape;175;g14b75e4c2d3_0_22">
            <a:extLst>
              <a:ext uri="{FF2B5EF4-FFF2-40B4-BE49-F238E27FC236}">
                <a16:creationId xmlns:a16="http://schemas.microsoft.com/office/drawing/2014/main" id="{C2F940EB-7440-6A4A-FB47-A5FE646FA94A}"/>
              </a:ext>
            </a:extLst>
          </p:cNvPr>
          <p:cNvSpPr txBox="1"/>
          <p:nvPr/>
        </p:nvSpPr>
        <p:spPr>
          <a:xfrm>
            <a:off x="3482791" y="2654638"/>
            <a:ext cx="3202137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grups iguals de 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60;g14b75e4c2d3_0_22">
            <a:extLst>
              <a:ext uri="{FF2B5EF4-FFF2-40B4-BE49-F238E27FC236}">
                <a16:creationId xmlns:a16="http://schemas.microsoft.com/office/drawing/2014/main" id="{3160EDF5-AF0B-33C4-228B-C677292B5DB8}"/>
              </a:ext>
            </a:extLst>
          </p:cNvPr>
          <p:cNvSpPr/>
          <p:nvPr/>
        </p:nvSpPr>
        <p:spPr>
          <a:xfrm>
            <a:off x="4733159" y="6859504"/>
            <a:ext cx="372241" cy="255671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60;g14b75e4c2d3_0_22">
            <a:extLst>
              <a:ext uri="{FF2B5EF4-FFF2-40B4-BE49-F238E27FC236}">
                <a16:creationId xmlns:a16="http://schemas.microsoft.com/office/drawing/2014/main" id="{10D8D157-9D80-C6C2-A658-EDD6E60F4E11}"/>
              </a:ext>
            </a:extLst>
          </p:cNvPr>
          <p:cNvSpPr/>
          <p:nvPr/>
        </p:nvSpPr>
        <p:spPr>
          <a:xfrm>
            <a:off x="5923784" y="6849979"/>
            <a:ext cx="372241" cy="255671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175;g14b75e4c2d3_0_22">
            <a:extLst>
              <a:ext uri="{FF2B5EF4-FFF2-40B4-BE49-F238E27FC236}">
                <a16:creationId xmlns:a16="http://schemas.microsoft.com/office/drawing/2014/main" id="{1A489D5A-0B1B-8AA3-4348-98E2FE9D42C6}"/>
              </a:ext>
            </a:extLst>
          </p:cNvPr>
          <p:cNvSpPr txBox="1"/>
          <p:nvPr/>
        </p:nvSpPr>
        <p:spPr>
          <a:xfrm>
            <a:off x="711904" y="6813597"/>
            <a:ext cx="3740081" cy="353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100" dirty="0"/>
              <a:t>54 : 9 =             perquè, 9 ×          = 54</a:t>
            </a:r>
          </a:p>
        </p:txBody>
      </p:sp>
      <p:sp>
        <p:nvSpPr>
          <p:cNvPr id="8" name="Google Shape;175;g14b75e4c2d3_0_22">
            <a:extLst>
              <a:ext uri="{FF2B5EF4-FFF2-40B4-BE49-F238E27FC236}">
                <a16:creationId xmlns:a16="http://schemas.microsoft.com/office/drawing/2014/main" id="{71DD9F76-419C-4C4F-FFDF-665FABDFA38C}"/>
              </a:ext>
            </a:extLst>
          </p:cNvPr>
          <p:cNvSpPr txBox="1"/>
          <p:nvPr/>
        </p:nvSpPr>
        <p:spPr>
          <a:xfrm>
            <a:off x="4112330" y="6813597"/>
            <a:ext cx="2717096" cy="353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100" dirty="0"/>
              <a:t>35 : 7  =             perquè, 7 ×          = 35</a:t>
            </a:r>
          </a:p>
        </p:txBody>
      </p:sp>
      <p:sp>
        <p:nvSpPr>
          <p:cNvPr id="6" name="Google Shape;160;g14b75e4c2d3_0_22">
            <a:extLst>
              <a:ext uri="{FF2B5EF4-FFF2-40B4-BE49-F238E27FC236}">
                <a16:creationId xmlns:a16="http://schemas.microsoft.com/office/drawing/2014/main" id="{54AE53A4-2CA9-9A34-3D9C-78BD926F11B5}"/>
              </a:ext>
            </a:extLst>
          </p:cNvPr>
          <p:cNvSpPr/>
          <p:nvPr/>
        </p:nvSpPr>
        <p:spPr>
          <a:xfrm>
            <a:off x="1323209" y="6830929"/>
            <a:ext cx="372241" cy="255671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160;g14b75e4c2d3_0_22">
            <a:extLst>
              <a:ext uri="{FF2B5EF4-FFF2-40B4-BE49-F238E27FC236}">
                <a16:creationId xmlns:a16="http://schemas.microsoft.com/office/drawing/2014/main" id="{D3EB19B5-6CF5-7DC4-FCB0-6A2396EE7C35}"/>
              </a:ext>
            </a:extLst>
          </p:cNvPr>
          <p:cNvSpPr/>
          <p:nvPr/>
        </p:nvSpPr>
        <p:spPr>
          <a:xfrm>
            <a:off x="2494784" y="6869029"/>
            <a:ext cx="372241" cy="255671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60;g14b75e4c2d3_0_22">
            <a:extLst>
              <a:ext uri="{FF2B5EF4-FFF2-40B4-BE49-F238E27FC236}">
                <a16:creationId xmlns:a16="http://schemas.microsoft.com/office/drawing/2014/main" id="{8E3A81BE-E45E-4D05-8CDC-6E58476FD3A7}"/>
              </a:ext>
            </a:extLst>
          </p:cNvPr>
          <p:cNvSpPr/>
          <p:nvPr/>
        </p:nvSpPr>
        <p:spPr>
          <a:xfrm>
            <a:off x="5806620" y="5412579"/>
            <a:ext cx="46785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60;g14b75e4c2d3_0_22">
            <a:extLst>
              <a:ext uri="{FF2B5EF4-FFF2-40B4-BE49-F238E27FC236}">
                <a16:creationId xmlns:a16="http://schemas.microsoft.com/office/drawing/2014/main" id="{C6B50D96-0B75-FF9C-4B12-07D789ED7E48}"/>
              </a:ext>
            </a:extLst>
          </p:cNvPr>
          <p:cNvSpPr/>
          <p:nvPr/>
        </p:nvSpPr>
        <p:spPr>
          <a:xfrm>
            <a:off x="5138556" y="5402179"/>
            <a:ext cx="46785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60;g14b75e4c2d3_0_22">
            <a:extLst>
              <a:ext uri="{FF2B5EF4-FFF2-40B4-BE49-F238E27FC236}">
                <a16:creationId xmlns:a16="http://schemas.microsoft.com/office/drawing/2014/main" id="{74B4697B-BFFD-42C6-55F0-20C4311E8382}"/>
              </a:ext>
            </a:extLst>
          </p:cNvPr>
          <p:cNvSpPr/>
          <p:nvPr/>
        </p:nvSpPr>
        <p:spPr>
          <a:xfrm>
            <a:off x="4552184" y="5402179"/>
            <a:ext cx="46785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60;g14b75e4c2d3_0_22">
            <a:extLst>
              <a:ext uri="{FF2B5EF4-FFF2-40B4-BE49-F238E27FC236}">
                <a16:creationId xmlns:a16="http://schemas.microsoft.com/office/drawing/2014/main" id="{0F7ED1C2-1081-B905-F6A6-99F4A331E575}"/>
              </a:ext>
            </a:extLst>
          </p:cNvPr>
          <p:cNvSpPr/>
          <p:nvPr/>
        </p:nvSpPr>
        <p:spPr>
          <a:xfrm>
            <a:off x="3849449" y="5418588"/>
            <a:ext cx="46785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60;g14b75e4c2d3_0_22">
            <a:extLst>
              <a:ext uri="{FF2B5EF4-FFF2-40B4-BE49-F238E27FC236}">
                <a16:creationId xmlns:a16="http://schemas.microsoft.com/office/drawing/2014/main" id="{5CCA3290-C9BD-7BE1-CDEC-302D3CDF4D35}"/>
              </a:ext>
            </a:extLst>
          </p:cNvPr>
          <p:cNvSpPr/>
          <p:nvPr/>
        </p:nvSpPr>
        <p:spPr>
          <a:xfrm>
            <a:off x="5590371" y="5058588"/>
            <a:ext cx="46785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60;g14b75e4c2d3_0_22">
            <a:extLst>
              <a:ext uri="{FF2B5EF4-FFF2-40B4-BE49-F238E27FC236}">
                <a16:creationId xmlns:a16="http://schemas.microsoft.com/office/drawing/2014/main" id="{2DADEAB0-7CAB-327D-774E-5AC059987333}"/>
              </a:ext>
            </a:extLst>
          </p:cNvPr>
          <p:cNvSpPr/>
          <p:nvPr/>
        </p:nvSpPr>
        <p:spPr>
          <a:xfrm>
            <a:off x="4291043" y="5041407"/>
            <a:ext cx="46785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60;g14b75e4c2d3_0_22">
            <a:extLst>
              <a:ext uri="{FF2B5EF4-FFF2-40B4-BE49-F238E27FC236}">
                <a16:creationId xmlns:a16="http://schemas.microsoft.com/office/drawing/2014/main" id="{7D4E0BE1-D3B7-BE64-18A4-1AF755E7F07C}"/>
              </a:ext>
            </a:extLst>
          </p:cNvPr>
          <p:cNvSpPr/>
          <p:nvPr/>
        </p:nvSpPr>
        <p:spPr>
          <a:xfrm>
            <a:off x="3012177" y="5430659"/>
            <a:ext cx="46785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60;g14b75e4c2d3_0_22">
            <a:extLst>
              <a:ext uri="{FF2B5EF4-FFF2-40B4-BE49-F238E27FC236}">
                <a16:creationId xmlns:a16="http://schemas.microsoft.com/office/drawing/2014/main" id="{7A6D26A0-0144-1386-8515-3673220D41CB}"/>
              </a:ext>
            </a:extLst>
          </p:cNvPr>
          <p:cNvSpPr/>
          <p:nvPr/>
        </p:nvSpPr>
        <p:spPr>
          <a:xfrm>
            <a:off x="2999477" y="5036622"/>
            <a:ext cx="46785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75;g14b75e4c2d3_0_22">
            <a:extLst>
              <a:ext uri="{FF2B5EF4-FFF2-40B4-BE49-F238E27FC236}">
                <a16:creationId xmlns:a16="http://schemas.microsoft.com/office/drawing/2014/main" id="{A71528E0-E94B-7262-BB58-BCE3E2BDCCBF}"/>
              </a:ext>
            </a:extLst>
          </p:cNvPr>
          <p:cNvSpPr txBox="1"/>
          <p:nvPr/>
        </p:nvSpPr>
        <p:spPr>
          <a:xfrm>
            <a:off x="3063890" y="5024932"/>
            <a:ext cx="3153433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>
                <a:solidFill>
                  <a:srgbClr val="FF00FF"/>
                </a:solidFill>
              </a:rPr>
              <a:t>   </a:t>
            </a:r>
            <a:r>
              <a:rPr lang="ca-ES" sz="1200" dirty="0"/>
              <a:t>     gelats en      </a:t>
            </a:r>
            <a:r>
              <a:rPr lang="ca-ES" sz="1200" dirty="0">
                <a:solidFill>
                  <a:srgbClr val="FF00FF"/>
                </a:solidFill>
              </a:rPr>
              <a:t>   </a:t>
            </a:r>
            <a:r>
              <a:rPr lang="ca-ES" sz="1200" dirty="0"/>
              <a:t>        grups de      </a:t>
            </a:r>
            <a:r>
              <a:rPr lang="ca-ES" sz="1200" dirty="0">
                <a:solidFill>
                  <a:srgbClr val="FF00FF"/>
                </a:solidFill>
              </a:rPr>
              <a:t>       </a:t>
            </a:r>
            <a:r>
              <a:rPr lang="ca-ES" sz="1200" dirty="0"/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l-NL" sz="1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>
                <a:solidFill>
                  <a:srgbClr val="FF00FF"/>
                </a:solidFill>
              </a:rPr>
              <a:t>        </a:t>
            </a:r>
            <a:r>
              <a:rPr lang="ca-ES" sz="1200" dirty="0"/>
              <a:t> : 4 =             </a:t>
            </a:r>
            <a:r>
              <a:rPr lang="ca-ES" sz="1200" dirty="0">
                <a:sym typeface="Wingdings" panose="05000000000000000000" pitchFamily="2" charset="2"/>
              </a:rPr>
              <a:t></a:t>
            </a:r>
            <a:r>
              <a:rPr lang="ca-ES" sz="1200" dirty="0"/>
              <a:t>    </a:t>
            </a:r>
            <a:r>
              <a:rPr lang="ca-ES" sz="1200" dirty="0">
                <a:solidFill>
                  <a:srgbClr val="FF00FF"/>
                </a:solidFill>
              </a:rPr>
              <a:t>   </a:t>
            </a:r>
            <a:r>
              <a:rPr lang="ca-ES" sz="1200" dirty="0"/>
              <a:t>    ×     </a:t>
            </a:r>
            <a:r>
              <a:rPr lang="ca-ES" sz="1200" dirty="0">
                <a:solidFill>
                  <a:srgbClr val="FF00FF"/>
                </a:solidFill>
              </a:rPr>
              <a:t>     </a:t>
            </a:r>
            <a:r>
              <a:rPr lang="ca-ES" sz="1200" dirty="0"/>
              <a:t>   =     </a:t>
            </a:r>
            <a:r>
              <a:rPr lang="ca-ES" sz="1200" dirty="0">
                <a:solidFill>
                  <a:srgbClr val="FF00FF"/>
                </a:solidFill>
              </a:rPr>
              <a:t> </a:t>
            </a:r>
          </a:p>
        </p:txBody>
      </p:sp>
      <p:sp>
        <p:nvSpPr>
          <p:cNvPr id="161" name="Google Shape;161;g14b75e4c2d3_0_22"/>
          <p:cNvSpPr/>
          <p:nvPr/>
        </p:nvSpPr>
        <p:spPr>
          <a:xfrm>
            <a:off x="15548" y="10293734"/>
            <a:ext cx="7559700" cy="393665"/>
          </a:xfrm>
          <a:prstGeom prst="rect">
            <a:avLst/>
          </a:prstGeom>
          <a:solidFill>
            <a:srgbClr val="009ED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g14b75e4c2d3_0_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60401" y="10404430"/>
            <a:ext cx="804658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14b75e4c2d3_0_22"/>
          <p:cNvSpPr txBox="1"/>
          <p:nvPr/>
        </p:nvSpPr>
        <p:spPr>
          <a:xfrm>
            <a:off x="628560" y="584196"/>
            <a:ext cx="40827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g14b75e4c2d3_0_22"/>
          <p:cNvGrpSpPr/>
          <p:nvPr/>
        </p:nvGrpSpPr>
        <p:grpSpPr>
          <a:xfrm>
            <a:off x="628560" y="1003437"/>
            <a:ext cx="6215188" cy="701722"/>
            <a:chOff x="628560" y="1057503"/>
            <a:chExt cx="6215188" cy="701722"/>
          </a:xfrm>
        </p:grpSpPr>
        <p:sp>
          <p:nvSpPr>
            <p:cNvPr id="165" name="Google Shape;165;g14b75e4c2d3_0_22"/>
            <p:cNvSpPr/>
            <p:nvPr/>
          </p:nvSpPr>
          <p:spPr>
            <a:xfrm>
              <a:off x="731634" y="1408225"/>
              <a:ext cx="3753900" cy="351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14b75e4c2d3_0_22"/>
            <p:cNvSpPr txBox="1"/>
            <p:nvPr/>
          </p:nvSpPr>
          <p:spPr>
            <a:xfrm>
              <a:off x="628560" y="1057503"/>
              <a:ext cx="16575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167" name="Google Shape;167;g14b75e4c2d3_0_22"/>
            <p:cNvSpPr/>
            <p:nvPr/>
          </p:nvSpPr>
          <p:spPr>
            <a:xfrm>
              <a:off x="4855648" y="1408419"/>
              <a:ext cx="1988100" cy="342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14b75e4c2d3_0_22"/>
            <p:cNvSpPr txBox="1"/>
            <p:nvPr/>
          </p:nvSpPr>
          <p:spPr>
            <a:xfrm>
              <a:off x="4792446" y="1057503"/>
              <a:ext cx="18231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169" name="Google Shape;169;g14b75e4c2d3_0_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14b75e4c2d3_0_22"/>
          <p:cNvSpPr txBox="1"/>
          <p:nvPr/>
        </p:nvSpPr>
        <p:spPr>
          <a:xfrm>
            <a:off x="492444" y="4412320"/>
            <a:ext cx="61581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7. Completa observant la imatge (1 punt):</a:t>
            </a:r>
          </a:p>
        </p:txBody>
      </p:sp>
      <p:sp>
        <p:nvSpPr>
          <p:cNvPr id="171" name="Google Shape;171;g14b75e4c2d3_0_22"/>
          <p:cNvSpPr txBox="1"/>
          <p:nvPr/>
        </p:nvSpPr>
        <p:spPr>
          <a:xfrm>
            <a:off x="524460" y="6403336"/>
            <a:ext cx="6562139" cy="2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8. Utilitza una taula de divisions per a completar estes operacions</a:t>
            </a:r>
            <a:r>
              <a:rPr lang="ca-ES" sz="1200" b="1" dirty="0">
                <a:solidFill>
                  <a:srgbClr val="333333"/>
                </a:solidFill>
              </a:rPr>
              <a:t> 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(1 punt):</a:t>
            </a:r>
          </a:p>
        </p:txBody>
      </p:sp>
      <p:sp>
        <p:nvSpPr>
          <p:cNvPr id="194" name="Google Shape;194;g14b75e4c2d3_0_22"/>
          <p:cNvSpPr txBox="1"/>
          <p:nvPr/>
        </p:nvSpPr>
        <p:spPr>
          <a:xfrm>
            <a:off x="580846" y="7714937"/>
            <a:ext cx="6642926" cy="298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9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Completa el terme que falta en estes operacions (1 punt):</a:t>
            </a:r>
          </a:p>
        </p:txBody>
      </p:sp>
      <p:sp>
        <p:nvSpPr>
          <p:cNvPr id="2" name="Google Shape;119;p2">
            <a:extLst>
              <a:ext uri="{FF2B5EF4-FFF2-40B4-BE49-F238E27FC236}">
                <a16:creationId xmlns:a16="http://schemas.microsoft.com/office/drawing/2014/main" id="{89B62489-7B46-8D1D-B761-AE0ADC84F2DF}"/>
              </a:ext>
            </a:extLst>
          </p:cNvPr>
          <p:cNvSpPr txBox="1"/>
          <p:nvPr/>
        </p:nvSpPr>
        <p:spPr>
          <a:xfrm>
            <a:off x="179942" y="10392340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5 4t. Pàgina 2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144;p2">
            <a:extLst>
              <a:ext uri="{FF2B5EF4-FFF2-40B4-BE49-F238E27FC236}">
                <a16:creationId xmlns:a16="http://schemas.microsoft.com/office/drawing/2014/main" id="{5C42DC43-8DF6-0D28-C5D7-B462BDECBE85}"/>
              </a:ext>
            </a:extLst>
          </p:cNvPr>
          <p:cNvSpPr txBox="1"/>
          <p:nvPr/>
        </p:nvSpPr>
        <p:spPr>
          <a:xfrm>
            <a:off x="511494" y="1966220"/>
            <a:ext cx="5780216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6. Sònia </a:t>
            </a:r>
            <a:r>
              <a:rPr lang="ca-ES" sz="1200" b="1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repartix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16 llibres en 4 estants. Quants en col·loca en cada </a:t>
            </a:r>
            <a:r>
              <a:rPr lang="ca-ES" sz="1200" b="1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stant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? Dibuixa’ls (1 punt).</a:t>
            </a:r>
          </a:p>
        </p:txBody>
      </p:sp>
      <p:sp>
        <p:nvSpPr>
          <p:cNvPr id="31" name="Google Shape;194;g14b75e4c2d3_0_22">
            <a:extLst>
              <a:ext uri="{FF2B5EF4-FFF2-40B4-BE49-F238E27FC236}">
                <a16:creationId xmlns:a16="http://schemas.microsoft.com/office/drawing/2014/main" id="{F17F8CC5-6710-1CA1-5DCC-83DD38CD6EC3}"/>
              </a:ext>
            </a:extLst>
          </p:cNvPr>
          <p:cNvSpPr txBox="1"/>
          <p:nvPr/>
        </p:nvSpPr>
        <p:spPr>
          <a:xfrm>
            <a:off x="520597" y="8786986"/>
            <a:ext cx="6642926" cy="298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10. </a:t>
            </a:r>
            <a:r>
              <a:rPr lang="ca-ES" sz="1200" b="1" dirty="0">
                <a:solidFill>
                  <a:srgbClr val="333333"/>
                </a:solidFill>
              </a:rPr>
              <a:t>Aina </a:t>
            </a:r>
            <a:r>
              <a:rPr lang="ca-ES" sz="1200" b="1" dirty="0" err="1">
                <a:solidFill>
                  <a:srgbClr val="333333"/>
                </a:solidFill>
              </a:rPr>
              <a:t>repartix</a:t>
            </a:r>
            <a:r>
              <a:rPr lang="ca-ES" sz="1200" b="1" dirty="0">
                <a:solidFill>
                  <a:srgbClr val="333333"/>
                </a:solidFill>
              </a:rPr>
              <a:t> una bossa de globus entre els seus amics. Si la bossa en tenia 18 i n’han tocat 3 a cada un, quants amics són? 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(1 punt)</a:t>
            </a:r>
          </a:p>
        </p:txBody>
      </p:sp>
      <p:sp>
        <p:nvSpPr>
          <p:cNvPr id="49" name="Google Shape;175;g14b75e4c2d3_0_22">
            <a:extLst>
              <a:ext uri="{FF2B5EF4-FFF2-40B4-BE49-F238E27FC236}">
                <a16:creationId xmlns:a16="http://schemas.microsoft.com/office/drawing/2014/main" id="{AD0BDDCC-1B7D-0536-C011-21C752653238}"/>
              </a:ext>
            </a:extLst>
          </p:cNvPr>
          <p:cNvSpPr txBox="1"/>
          <p:nvPr/>
        </p:nvSpPr>
        <p:spPr>
          <a:xfrm>
            <a:off x="2035879" y="3110277"/>
            <a:ext cx="3153433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Col·loca              llibres en cada prestatge.</a:t>
            </a:r>
          </a:p>
        </p:txBody>
      </p:sp>
      <p:sp>
        <p:nvSpPr>
          <p:cNvPr id="51" name="Google Shape;160;g14b75e4c2d3_0_22">
            <a:extLst>
              <a:ext uri="{FF2B5EF4-FFF2-40B4-BE49-F238E27FC236}">
                <a16:creationId xmlns:a16="http://schemas.microsoft.com/office/drawing/2014/main" id="{49E5FEE5-BBF5-771B-E214-A2EE41403AB9}"/>
              </a:ext>
            </a:extLst>
          </p:cNvPr>
          <p:cNvSpPr/>
          <p:nvPr/>
        </p:nvSpPr>
        <p:spPr>
          <a:xfrm>
            <a:off x="2799911" y="3117552"/>
            <a:ext cx="46785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6F94EFB1-E2D2-2E4E-C890-626310FA70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623" y="2605729"/>
            <a:ext cx="1272975" cy="1577552"/>
          </a:xfrm>
          <a:prstGeom prst="rect">
            <a:avLst/>
          </a:prstGeom>
        </p:spPr>
      </p:pic>
      <p:sp>
        <p:nvSpPr>
          <p:cNvPr id="32" name="Rectángulo 31">
            <a:extLst>
              <a:ext uri="{FF2B5EF4-FFF2-40B4-BE49-F238E27FC236}">
                <a16:creationId xmlns:a16="http://schemas.microsoft.com/office/drawing/2014/main" id="{2BB69F2B-2F1A-401C-606B-2EC0DAE5EB65}"/>
              </a:ext>
            </a:extLst>
          </p:cNvPr>
          <p:cNvSpPr/>
          <p:nvPr/>
        </p:nvSpPr>
        <p:spPr>
          <a:xfrm>
            <a:off x="745649" y="2900368"/>
            <a:ext cx="65235" cy="434367"/>
          </a:xfrm>
          <a:prstGeom prst="rect">
            <a:avLst/>
          </a:prstGeom>
          <a:solidFill>
            <a:srgbClr val="FF00F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B97BE802-A6A9-90BE-752D-BF931958F718}"/>
              </a:ext>
            </a:extLst>
          </p:cNvPr>
          <p:cNvSpPr/>
          <p:nvPr/>
        </p:nvSpPr>
        <p:spPr>
          <a:xfrm>
            <a:off x="881107" y="2900367"/>
            <a:ext cx="65235" cy="434367"/>
          </a:xfrm>
          <a:prstGeom prst="rect">
            <a:avLst/>
          </a:prstGeom>
          <a:solidFill>
            <a:srgbClr val="FF00F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058EBD82-6598-AB64-4012-02B01186D588}"/>
              </a:ext>
            </a:extLst>
          </p:cNvPr>
          <p:cNvSpPr/>
          <p:nvPr/>
        </p:nvSpPr>
        <p:spPr>
          <a:xfrm>
            <a:off x="951908" y="2900366"/>
            <a:ext cx="65235" cy="434367"/>
          </a:xfrm>
          <a:prstGeom prst="rect">
            <a:avLst/>
          </a:prstGeom>
          <a:solidFill>
            <a:srgbClr val="FF00F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9B51E3B6-7D78-E363-C760-89D805BE0485}"/>
              </a:ext>
            </a:extLst>
          </p:cNvPr>
          <p:cNvSpPr/>
          <p:nvPr/>
        </p:nvSpPr>
        <p:spPr>
          <a:xfrm>
            <a:off x="813128" y="2900366"/>
            <a:ext cx="65235" cy="434367"/>
          </a:xfrm>
          <a:prstGeom prst="rect">
            <a:avLst/>
          </a:prstGeom>
          <a:solidFill>
            <a:srgbClr val="FF00F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73DD1E28-595F-D7D2-FCFD-736CC8FCA153}"/>
              </a:ext>
            </a:extLst>
          </p:cNvPr>
          <p:cNvSpPr/>
          <p:nvPr/>
        </p:nvSpPr>
        <p:spPr>
          <a:xfrm rot="5400000">
            <a:off x="925073" y="3676693"/>
            <a:ext cx="65235" cy="434367"/>
          </a:xfrm>
          <a:prstGeom prst="rect">
            <a:avLst/>
          </a:prstGeom>
          <a:solidFill>
            <a:srgbClr val="FF00F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92DADAA3-2003-970F-7243-8206FE800A26}"/>
              </a:ext>
            </a:extLst>
          </p:cNvPr>
          <p:cNvSpPr/>
          <p:nvPr/>
        </p:nvSpPr>
        <p:spPr>
          <a:xfrm rot="5400000">
            <a:off x="925073" y="3600717"/>
            <a:ext cx="65235" cy="434367"/>
          </a:xfrm>
          <a:prstGeom prst="rect">
            <a:avLst/>
          </a:prstGeom>
          <a:solidFill>
            <a:srgbClr val="FF00F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B6B6F6A4-B7EC-D626-0429-0191A6DA966B}"/>
              </a:ext>
            </a:extLst>
          </p:cNvPr>
          <p:cNvSpPr/>
          <p:nvPr/>
        </p:nvSpPr>
        <p:spPr>
          <a:xfrm rot="5400000">
            <a:off x="925073" y="3518423"/>
            <a:ext cx="65235" cy="434367"/>
          </a:xfrm>
          <a:prstGeom prst="rect">
            <a:avLst/>
          </a:prstGeom>
          <a:solidFill>
            <a:srgbClr val="FF00F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401E5C55-253C-3EA7-8138-CECBB56C019A}"/>
              </a:ext>
            </a:extLst>
          </p:cNvPr>
          <p:cNvSpPr/>
          <p:nvPr/>
        </p:nvSpPr>
        <p:spPr>
          <a:xfrm rot="5400000">
            <a:off x="925073" y="3423397"/>
            <a:ext cx="65235" cy="434367"/>
          </a:xfrm>
          <a:prstGeom prst="rect">
            <a:avLst/>
          </a:prstGeom>
          <a:solidFill>
            <a:srgbClr val="FF00F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E1C8C2C4-2E24-7128-0C04-1C7FE808E2EC}"/>
              </a:ext>
            </a:extLst>
          </p:cNvPr>
          <p:cNvSpPr/>
          <p:nvPr/>
        </p:nvSpPr>
        <p:spPr>
          <a:xfrm>
            <a:off x="1265279" y="3516036"/>
            <a:ext cx="65235" cy="434367"/>
          </a:xfrm>
          <a:prstGeom prst="rect">
            <a:avLst/>
          </a:prstGeom>
          <a:solidFill>
            <a:srgbClr val="FF00F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id="{5D42B324-A728-0684-2201-86D2AC45AAA1}"/>
              </a:ext>
            </a:extLst>
          </p:cNvPr>
          <p:cNvSpPr/>
          <p:nvPr/>
        </p:nvSpPr>
        <p:spPr>
          <a:xfrm>
            <a:off x="1332758" y="3516034"/>
            <a:ext cx="65235" cy="434367"/>
          </a:xfrm>
          <a:prstGeom prst="rect">
            <a:avLst/>
          </a:prstGeom>
          <a:solidFill>
            <a:srgbClr val="FF00F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Rectángulo 51">
            <a:extLst>
              <a:ext uri="{FF2B5EF4-FFF2-40B4-BE49-F238E27FC236}">
                <a16:creationId xmlns:a16="http://schemas.microsoft.com/office/drawing/2014/main" id="{4A3F4053-4BC6-6A03-321A-E61C0FDAB3BA}"/>
              </a:ext>
            </a:extLst>
          </p:cNvPr>
          <p:cNvSpPr/>
          <p:nvPr/>
        </p:nvSpPr>
        <p:spPr>
          <a:xfrm rot="5400000">
            <a:off x="1459126" y="3098126"/>
            <a:ext cx="65235" cy="434367"/>
          </a:xfrm>
          <a:prstGeom prst="rect">
            <a:avLst/>
          </a:prstGeom>
          <a:solidFill>
            <a:srgbClr val="FF00F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08DFF6BF-7AE7-BA37-9838-372547CB9118}"/>
              </a:ext>
            </a:extLst>
          </p:cNvPr>
          <p:cNvSpPr/>
          <p:nvPr/>
        </p:nvSpPr>
        <p:spPr>
          <a:xfrm rot="5400000">
            <a:off x="1459126" y="3028500"/>
            <a:ext cx="65235" cy="434367"/>
          </a:xfrm>
          <a:prstGeom prst="rect">
            <a:avLst/>
          </a:prstGeom>
          <a:solidFill>
            <a:srgbClr val="FF00F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8" name="Rectángulo 127">
            <a:extLst>
              <a:ext uri="{FF2B5EF4-FFF2-40B4-BE49-F238E27FC236}">
                <a16:creationId xmlns:a16="http://schemas.microsoft.com/office/drawing/2014/main" id="{6B3EE721-64D3-8A99-A553-65437BFFBEAB}"/>
              </a:ext>
            </a:extLst>
          </p:cNvPr>
          <p:cNvSpPr/>
          <p:nvPr/>
        </p:nvSpPr>
        <p:spPr>
          <a:xfrm>
            <a:off x="1290228" y="2779191"/>
            <a:ext cx="65235" cy="434367"/>
          </a:xfrm>
          <a:prstGeom prst="rect">
            <a:avLst/>
          </a:prstGeom>
          <a:solidFill>
            <a:srgbClr val="FF00F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0" name="Rectángulo 129">
            <a:extLst>
              <a:ext uri="{FF2B5EF4-FFF2-40B4-BE49-F238E27FC236}">
                <a16:creationId xmlns:a16="http://schemas.microsoft.com/office/drawing/2014/main" id="{EE4B7C42-C336-EECB-2D45-FF7423B1EA70}"/>
              </a:ext>
            </a:extLst>
          </p:cNvPr>
          <p:cNvSpPr/>
          <p:nvPr/>
        </p:nvSpPr>
        <p:spPr>
          <a:xfrm>
            <a:off x="1357707" y="2779189"/>
            <a:ext cx="65235" cy="434367"/>
          </a:xfrm>
          <a:prstGeom prst="rect">
            <a:avLst/>
          </a:prstGeom>
          <a:solidFill>
            <a:srgbClr val="FF00F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2" name="Rectángulo 131">
            <a:extLst>
              <a:ext uri="{FF2B5EF4-FFF2-40B4-BE49-F238E27FC236}">
                <a16:creationId xmlns:a16="http://schemas.microsoft.com/office/drawing/2014/main" id="{ECBF33E2-E52E-BC92-00B7-76AE5B3042B1}"/>
              </a:ext>
            </a:extLst>
          </p:cNvPr>
          <p:cNvSpPr/>
          <p:nvPr/>
        </p:nvSpPr>
        <p:spPr>
          <a:xfrm>
            <a:off x="1390281" y="3516033"/>
            <a:ext cx="65235" cy="434367"/>
          </a:xfrm>
          <a:prstGeom prst="rect">
            <a:avLst/>
          </a:prstGeom>
          <a:solidFill>
            <a:srgbClr val="FF00F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3" name="Rectángulo 132">
            <a:extLst>
              <a:ext uri="{FF2B5EF4-FFF2-40B4-BE49-F238E27FC236}">
                <a16:creationId xmlns:a16="http://schemas.microsoft.com/office/drawing/2014/main" id="{A39F95BE-8904-1AAD-DC42-68FAC46294F5}"/>
              </a:ext>
            </a:extLst>
          </p:cNvPr>
          <p:cNvSpPr/>
          <p:nvPr/>
        </p:nvSpPr>
        <p:spPr>
          <a:xfrm rot="1687044">
            <a:off x="1567146" y="3526868"/>
            <a:ext cx="65235" cy="434367"/>
          </a:xfrm>
          <a:prstGeom prst="rect">
            <a:avLst/>
          </a:prstGeom>
          <a:solidFill>
            <a:srgbClr val="FF00F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4" name="Imagen 133">
            <a:extLst>
              <a:ext uri="{FF2B5EF4-FFF2-40B4-BE49-F238E27FC236}">
                <a16:creationId xmlns:a16="http://schemas.microsoft.com/office/drawing/2014/main" id="{14C741F8-9261-FB97-E4D3-5D4E878D57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561" y="4836115"/>
            <a:ext cx="1074284" cy="621747"/>
          </a:xfrm>
          <a:prstGeom prst="rect">
            <a:avLst/>
          </a:prstGeom>
        </p:spPr>
      </p:pic>
      <p:pic>
        <p:nvPicPr>
          <p:cNvPr id="135" name="Imagen 134">
            <a:extLst>
              <a:ext uri="{FF2B5EF4-FFF2-40B4-BE49-F238E27FC236}">
                <a16:creationId xmlns:a16="http://schemas.microsoft.com/office/drawing/2014/main" id="{7263EEEB-6D5C-8F8E-FA0D-B1B43EB5AE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732" y="5459590"/>
            <a:ext cx="1074284" cy="621747"/>
          </a:xfrm>
          <a:prstGeom prst="rect">
            <a:avLst/>
          </a:prstGeom>
        </p:spPr>
      </p:pic>
      <p:pic>
        <p:nvPicPr>
          <p:cNvPr id="136" name="Imagen 135">
            <a:extLst>
              <a:ext uri="{FF2B5EF4-FFF2-40B4-BE49-F238E27FC236}">
                <a16:creationId xmlns:a16="http://schemas.microsoft.com/office/drawing/2014/main" id="{D7849B1E-98E6-30E5-28F4-756D4EE9A0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7326" y="4827696"/>
            <a:ext cx="1074284" cy="621747"/>
          </a:xfrm>
          <a:prstGeom prst="rect">
            <a:avLst/>
          </a:prstGeom>
        </p:spPr>
      </p:pic>
      <p:pic>
        <p:nvPicPr>
          <p:cNvPr id="137" name="Imagen 136">
            <a:extLst>
              <a:ext uri="{FF2B5EF4-FFF2-40B4-BE49-F238E27FC236}">
                <a16:creationId xmlns:a16="http://schemas.microsoft.com/office/drawing/2014/main" id="{990F5D2E-41C3-44B9-AF6A-07D44FDD6A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6497" y="5451171"/>
            <a:ext cx="1074284" cy="621747"/>
          </a:xfrm>
          <a:prstGeom prst="rect">
            <a:avLst/>
          </a:prstGeom>
        </p:spPr>
      </p:pic>
      <p:pic>
        <p:nvPicPr>
          <p:cNvPr id="172" name="Imagen 171">
            <a:extLst>
              <a:ext uri="{FF2B5EF4-FFF2-40B4-BE49-F238E27FC236}">
                <a16:creationId xmlns:a16="http://schemas.microsoft.com/office/drawing/2014/main" id="{D1A077CB-C5C4-4066-7B1A-6CB12E8F87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9892" y="7937266"/>
            <a:ext cx="1348435" cy="568993"/>
          </a:xfrm>
          <a:prstGeom prst="rect">
            <a:avLst/>
          </a:prstGeom>
        </p:spPr>
      </p:pic>
      <p:pic>
        <p:nvPicPr>
          <p:cNvPr id="173" name="Imagen 172">
            <a:extLst>
              <a:ext uri="{FF2B5EF4-FFF2-40B4-BE49-F238E27FC236}">
                <a16:creationId xmlns:a16="http://schemas.microsoft.com/office/drawing/2014/main" id="{6EB30422-BB06-07D5-B03B-9B02E197A4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01594" y="7913407"/>
            <a:ext cx="1279595" cy="616948"/>
          </a:xfrm>
          <a:prstGeom prst="rect">
            <a:avLst/>
          </a:prstGeom>
        </p:spPr>
      </p:pic>
      <p:pic>
        <p:nvPicPr>
          <p:cNvPr id="174" name="Imagen 173">
            <a:extLst>
              <a:ext uri="{FF2B5EF4-FFF2-40B4-BE49-F238E27FC236}">
                <a16:creationId xmlns:a16="http://schemas.microsoft.com/office/drawing/2014/main" id="{8C816B42-4564-BEAE-DA88-2E29FEDAF5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65289" y="7976880"/>
            <a:ext cx="1268375" cy="486702"/>
          </a:xfrm>
          <a:prstGeom prst="rect">
            <a:avLst/>
          </a:prstGeom>
        </p:spPr>
      </p:pic>
      <p:pic>
        <p:nvPicPr>
          <p:cNvPr id="176" name="Imagen 175">
            <a:extLst>
              <a:ext uri="{FF2B5EF4-FFF2-40B4-BE49-F238E27FC236}">
                <a16:creationId xmlns:a16="http://schemas.microsoft.com/office/drawing/2014/main" id="{6D104AE9-C508-FFFC-8571-AEEF3B69C07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6493" y="7958147"/>
            <a:ext cx="1342656" cy="558262"/>
          </a:xfrm>
          <a:prstGeom prst="rect">
            <a:avLst/>
          </a:prstGeom>
        </p:spPr>
      </p:pic>
      <p:sp>
        <p:nvSpPr>
          <p:cNvPr id="181" name="Google Shape;160;g14b75e4c2d3_0_22">
            <a:extLst>
              <a:ext uri="{FF2B5EF4-FFF2-40B4-BE49-F238E27FC236}">
                <a16:creationId xmlns:a16="http://schemas.microsoft.com/office/drawing/2014/main" id="{7A8C4009-8EE8-9C31-7995-AD69669EB2FA}"/>
              </a:ext>
            </a:extLst>
          </p:cNvPr>
          <p:cNvSpPr/>
          <p:nvPr/>
        </p:nvSpPr>
        <p:spPr>
          <a:xfrm>
            <a:off x="962115" y="9504180"/>
            <a:ext cx="297391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75;g14b75e4c2d3_0_22">
            <a:extLst>
              <a:ext uri="{FF2B5EF4-FFF2-40B4-BE49-F238E27FC236}">
                <a16:creationId xmlns:a16="http://schemas.microsoft.com/office/drawing/2014/main" id="{35847969-0402-2A01-3F9F-6ADEB42F2D67}"/>
              </a:ext>
            </a:extLst>
          </p:cNvPr>
          <p:cNvSpPr txBox="1"/>
          <p:nvPr/>
        </p:nvSpPr>
        <p:spPr>
          <a:xfrm>
            <a:off x="2711948" y="9520945"/>
            <a:ext cx="1917790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Són               amics.</a:t>
            </a:r>
          </a:p>
        </p:txBody>
      </p:sp>
      <p:sp>
        <p:nvSpPr>
          <p:cNvPr id="184" name="Google Shape;160;g14b75e4c2d3_0_22">
            <a:extLst>
              <a:ext uri="{FF2B5EF4-FFF2-40B4-BE49-F238E27FC236}">
                <a16:creationId xmlns:a16="http://schemas.microsoft.com/office/drawing/2014/main" id="{965FD2D7-0BFE-2095-28D9-CB368ECF972E}"/>
              </a:ext>
            </a:extLst>
          </p:cNvPr>
          <p:cNvSpPr/>
          <p:nvPr/>
        </p:nvSpPr>
        <p:spPr>
          <a:xfrm>
            <a:off x="3147643" y="9535838"/>
            <a:ext cx="46785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75;g14b75e4c2d3_0_22">
            <a:extLst>
              <a:ext uri="{FF2B5EF4-FFF2-40B4-BE49-F238E27FC236}">
                <a16:creationId xmlns:a16="http://schemas.microsoft.com/office/drawing/2014/main" id="{4D77F375-76E5-9554-6E19-E4E8EF364F9D}"/>
              </a:ext>
            </a:extLst>
          </p:cNvPr>
          <p:cNvSpPr txBox="1"/>
          <p:nvPr/>
        </p:nvSpPr>
        <p:spPr>
          <a:xfrm>
            <a:off x="551727" y="9502256"/>
            <a:ext cx="440593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18 :</a:t>
            </a:r>
          </a:p>
        </p:txBody>
      </p:sp>
      <p:sp>
        <p:nvSpPr>
          <p:cNvPr id="187" name="Google Shape;175;g14b75e4c2d3_0_22">
            <a:extLst>
              <a:ext uri="{FF2B5EF4-FFF2-40B4-BE49-F238E27FC236}">
                <a16:creationId xmlns:a16="http://schemas.microsoft.com/office/drawing/2014/main" id="{DFC41F11-A42B-E8EC-6861-A3177234CFA6}"/>
              </a:ext>
            </a:extLst>
          </p:cNvPr>
          <p:cNvSpPr txBox="1"/>
          <p:nvPr/>
        </p:nvSpPr>
        <p:spPr>
          <a:xfrm>
            <a:off x="1235219" y="9495172"/>
            <a:ext cx="440593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= 3</a:t>
            </a:r>
          </a:p>
        </p:txBody>
      </p:sp>
      <p:pic>
        <p:nvPicPr>
          <p:cNvPr id="188" name="Imagen 187">
            <a:extLst>
              <a:ext uri="{FF2B5EF4-FFF2-40B4-BE49-F238E27FC236}">
                <a16:creationId xmlns:a16="http://schemas.microsoft.com/office/drawing/2014/main" id="{97D53FC0-5066-06BC-A2C5-F61A4B8EFD9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24472" y="9337654"/>
            <a:ext cx="502920" cy="8643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4C0C7DF-F650-4A43-8E77-A2F67BCD010B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858DCAA4-4B1E-44AA-996B-931F7B0E3F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830228A-D0C1-4B2A-9C70-C9C55A606E9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6009</TotalTime>
  <Words>309</Words>
  <Application>Microsoft Office PowerPoint</Application>
  <PresentationFormat>Personalizado</PresentationFormat>
  <Paragraphs>34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 de Wit</dc:creator>
  <cp:lastModifiedBy>Cristobal Espinosa</cp:lastModifiedBy>
  <cp:revision>29</cp:revision>
  <dcterms:created xsi:type="dcterms:W3CDTF">2022-01-03T10:00:59Z</dcterms:created>
  <dcterms:modified xsi:type="dcterms:W3CDTF">2024-12-13T07:33:34Z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