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25" d="100"/>
          <a:sy n="125" d="100"/>
        </p:scale>
        <p:origin x="1302" y="-362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15-12-2024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5 5t.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4135554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Escriu 2 fraccions equivalents a la donada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2913" y="2205307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Observa i dibuixa una fracció equivalent a la donada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87127" y="7936605"/>
            <a:ext cx="634848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Escriu quina fracció representa cada biberó i ordena-les de la més gran a la més xicoteta (1 punt).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675015" y="5960293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Dibuixa les fraccions i compara-les (1 punt):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DC63887-3CE6-5E9A-25B6-32B584CA78EC}"/>
              </a:ext>
            </a:extLst>
          </p:cNvPr>
          <p:cNvSpPr txBox="1"/>
          <p:nvPr/>
        </p:nvSpPr>
        <p:spPr>
          <a:xfrm>
            <a:off x="860762" y="4775963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4</a:t>
            </a:r>
          </a:p>
          <a:p>
            <a:r>
              <a:rPr lang="ca-ES" sz="1200">
                <a:latin typeface="ABeZeh"/>
              </a:rPr>
              <a:t>6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41FC71B-B756-98FB-9AB4-DE17DA4D7BAF}"/>
              </a:ext>
            </a:extLst>
          </p:cNvPr>
          <p:cNvSpPr txBox="1"/>
          <p:nvPr/>
        </p:nvSpPr>
        <p:spPr>
          <a:xfrm>
            <a:off x="801329" y="4799305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9B21D79-7B93-A9BA-0A05-339D17037374}"/>
              </a:ext>
            </a:extLst>
          </p:cNvPr>
          <p:cNvSpPr/>
          <p:nvPr/>
        </p:nvSpPr>
        <p:spPr>
          <a:xfrm>
            <a:off x="1446011" y="4596748"/>
            <a:ext cx="3134900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AF07DE4B-1C41-828C-B991-EE6F7C41E1C0}"/>
              </a:ext>
            </a:extLst>
          </p:cNvPr>
          <p:cNvSpPr/>
          <p:nvPr/>
        </p:nvSpPr>
        <p:spPr>
          <a:xfrm>
            <a:off x="759054" y="4582818"/>
            <a:ext cx="501349" cy="9144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01998507-1E19-118F-0928-E5034352C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95" y="2592906"/>
            <a:ext cx="1181100" cy="1238250"/>
          </a:xfrm>
          <a:prstGeom prst="rect">
            <a:avLst/>
          </a:prstGeom>
        </p:spPr>
      </p:pic>
      <p:sp>
        <p:nvSpPr>
          <p:cNvPr id="44" name="Rectángulo 43">
            <a:extLst>
              <a:ext uri="{FF2B5EF4-FFF2-40B4-BE49-F238E27FC236}">
                <a16:creationId xmlns:a16="http://schemas.microsoft.com/office/drawing/2014/main" id="{65AC99BA-EC4C-9E93-24D1-DA18C435583E}"/>
              </a:ext>
            </a:extLst>
          </p:cNvPr>
          <p:cNvSpPr/>
          <p:nvPr/>
        </p:nvSpPr>
        <p:spPr>
          <a:xfrm>
            <a:off x="2286001" y="2689756"/>
            <a:ext cx="3134900" cy="10037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3C44ADF0-11D7-17FF-A2D0-1F09F12D62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782" y="8553226"/>
            <a:ext cx="1279019" cy="1257613"/>
          </a:xfrm>
          <a:prstGeom prst="rect">
            <a:avLst/>
          </a:prstGeom>
        </p:spPr>
      </p:pic>
      <p:sp>
        <p:nvSpPr>
          <p:cNvPr id="72" name="Rectángulo 71">
            <a:extLst>
              <a:ext uri="{FF2B5EF4-FFF2-40B4-BE49-F238E27FC236}">
                <a16:creationId xmlns:a16="http://schemas.microsoft.com/office/drawing/2014/main" id="{90DA69EF-939B-9D07-74BE-2C459592E5A3}"/>
              </a:ext>
            </a:extLst>
          </p:cNvPr>
          <p:cNvSpPr/>
          <p:nvPr/>
        </p:nvSpPr>
        <p:spPr>
          <a:xfrm>
            <a:off x="862344" y="6405729"/>
            <a:ext cx="3329913" cy="10730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CBD3650B-463A-64E4-9E64-5D88609AD165}"/>
              </a:ext>
            </a:extLst>
          </p:cNvPr>
          <p:cNvSpPr txBox="1"/>
          <p:nvPr/>
        </p:nvSpPr>
        <p:spPr>
          <a:xfrm>
            <a:off x="4317697" y="6745144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</a:t>
            </a:r>
          </a:p>
          <a:p>
            <a:r>
              <a:rPr lang="ca-ES" sz="1200">
                <a:latin typeface="ABeZeh"/>
              </a:rPr>
              <a:t>5</a:t>
            </a: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51BB984A-8853-06BE-F79E-6DEBBD6BA6BD}"/>
              </a:ext>
            </a:extLst>
          </p:cNvPr>
          <p:cNvSpPr txBox="1"/>
          <p:nvPr/>
        </p:nvSpPr>
        <p:spPr>
          <a:xfrm>
            <a:off x="4916556" y="6725022"/>
            <a:ext cx="321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6</a:t>
            </a:r>
          </a:p>
          <a:p>
            <a:r>
              <a:rPr lang="ca-ES" sz="1200">
                <a:latin typeface="ABeZeh"/>
              </a:rPr>
              <a:t>8</a:t>
            </a:r>
          </a:p>
        </p:txBody>
      </p:sp>
      <p:sp>
        <p:nvSpPr>
          <p:cNvPr id="81" name="Afgeronde rechthoek 21">
            <a:extLst>
              <a:ext uri="{FF2B5EF4-FFF2-40B4-BE49-F238E27FC236}">
                <a16:creationId xmlns:a16="http://schemas.microsoft.com/office/drawing/2014/main" id="{7EA7B905-FCDE-1BA2-2A9C-2232F2A8BF8C}"/>
              </a:ext>
            </a:extLst>
          </p:cNvPr>
          <p:cNvSpPr/>
          <p:nvPr/>
        </p:nvSpPr>
        <p:spPr>
          <a:xfrm>
            <a:off x="4627977" y="6840241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B5AB1EDF-9EB3-651E-4619-BE8BDB042DD1}"/>
              </a:ext>
            </a:extLst>
          </p:cNvPr>
          <p:cNvSpPr txBox="1"/>
          <p:nvPr/>
        </p:nvSpPr>
        <p:spPr>
          <a:xfrm>
            <a:off x="997189" y="6644549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3</a:t>
            </a:r>
          </a:p>
          <a:p>
            <a:r>
              <a:rPr lang="ca-ES" sz="1200">
                <a:latin typeface="ABeZeh"/>
              </a:rPr>
              <a:t>5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3600AC2B-5A3F-B28F-A564-8832ADC9E26D}"/>
              </a:ext>
            </a:extLst>
          </p:cNvPr>
          <p:cNvSpPr txBox="1"/>
          <p:nvPr/>
        </p:nvSpPr>
        <p:spPr>
          <a:xfrm>
            <a:off x="2452208" y="6637679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6</a:t>
            </a:r>
          </a:p>
          <a:p>
            <a:r>
              <a:rPr lang="ca-ES" sz="1200">
                <a:latin typeface="ABeZeh"/>
              </a:rPr>
              <a:t>8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A8AF3B20-2DCD-960A-0218-0C9572BACB7E}"/>
              </a:ext>
            </a:extLst>
          </p:cNvPr>
          <p:cNvSpPr txBox="1"/>
          <p:nvPr/>
        </p:nvSpPr>
        <p:spPr>
          <a:xfrm>
            <a:off x="916227" y="665524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2E7A0B63-8572-7369-312C-881FB0D2F631}"/>
              </a:ext>
            </a:extLst>
          </p:cNvPr>
          <p:cNvSpPr txBox="1"/>
          <p:nvPr/>
        </p:nvSpPr>
        <p:spPr>
          <a:xfrm>
            <a:off x="2376066" y="6659846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94" name="CuadroTexto 93">
            <a:extLst>
              <a:ext uri="{FF2B5EF4-FFF2-40B4-BE49-F238E27FC236}">
                <a16:creationId xmlns:a16="http://schemas.microsoft.com/office/drawing/2014/main" id="{CE3C9510-51EF-7EBD-8C1C-7A70FB340ADB}"/>
              </a:ext>
            </a:extLst>
          </p:cNvPr>
          <p:cNvSpPr txBox="1"/>
          <p:nvPr/>
        </p:nvSpPr>
        <p:spPr>
          <a:xfrm>
            <a:off x="4239402" y="6769302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95" name="CuadroTexto 94">
            <a:extLst>
              <a:ext uri="{FF2B5EF4-FFF2-40B4-BE49-F238E27FC236}">
                <a16:creationId xmlns:a16="http://schemas.microsoft.com/office/drawing/2014/main" id="{08FEDE18-D2BD-E3E9-A548-FA93D3FC4220}"/>
              </a:ext>
            </a:extLst>
          </p:cNvPr>
          <p:cNvSpPr txBox="1"/>
          <p:nvPr/>
        </p:nvSpPr>
        <p:spPr>
          <a:xfrm>
            <a:off x="4813415" y="6762915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Afgeronde rechthoek 21">
            <a:extLst>
              <a:ext uri="{FF2B5EF4-FFF2-40B4-BE49-F238E27FC236}">
                <a16:creationId xmlns:a16="http://schemas.microsoft.com/office/drawing/2014/main" id="{261B96B3-1C67-E3B4-640E-32655A0709F2}"/>
              </a:ext>
            </a:extLst>
          </p:cNvPr>
          <p:cNvSpPr/>
          <p:nvPr/>
        </p:nvSpPr>
        <p:spPr>
          <a:xfrm>
            <a:off x="4592562" y="5346986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1" name="Afgeronde rechthoek 21">
            <a:extLst>
              <a:ext uri="{FF2B5EF4-FFF2-40B4-BE49-F238E27FC236}">
                <a16:creationId xmlns:a16="http://schemas.microsoft.com/office/drawing/2014/main" id="{46050D94-53DB-C4C4-7337-8A9C495E3D7F}"/>
              </a:ext>
            </a:extLst>
          </p:cNvPr>
          <p:cNvSpPr/>
          <p:nvPr/>
        </p:nvSpPr>
        <p:spPr>
          <a:xfrm>
            <a:off x="1603869" y="5374373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6" name="Afgeronde rechthoek 21">
            <a:extLst>
              <a:ext uri="{FF2B5EF4-FFF2-40B4-BE49-F238E27FC236}">
                <a16:creationId xmlns:a16="http://schemas.microsoft.com/office/drawing/2014/main" id="{3A02CE3B-E645-A59B-B44A-A59114100F34}"/>
              </a:ext>
            </a:extLst>
          </p:cNvPr>
          <p:cNvSpPr/>
          <p:nvPr/>
        </p:nvSpPr>
        <p:spPr>
          <a:xfrm>
            <a:off x="1380663" y="3732376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7" name="Afgeronde rechthoek 21">
            <a:extLst>
              <a:ext uri="{FF2B5EF4-FFF2-40B4-BE49-F238E27FC236}">
                <a16:creationId xmlns:a16="http://schemas.microsoft.com/office/drawing/2014/main" id="{36F65C27-2446-E6AE-65A1-3A2A117FFF38}"/>
              </a:ext>
            </a:extLst>
          </p:cNvPr>
          <p:cNvSpPr/>
          <p:nvPr/>
        </p:nvSpPr>
        <p:spPr>
          <a:xfrm>
            <a:off x="1839394" y="3736258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8" name="Afgeronde rechthoek 21">
            <a:extLst>
              <a:ext uri="{FF2B5EF4-FFF2-40B4-BE49-F238E27FC236}">
                <a16:creationId xmlns:a16="http://schemas.microsoft.com/office/drawing/2014/main" id="{808A3603-0CA4-B889-8567-7004379CF053}"/>
              </a:ext>
            </a:extLst>
          </p:cNvPr>
          <p:cNvSpPr/>
          <p:nvPr/>
        </p:nvSpPr>
        <p:spPr>
          <a:xfrm>
            <a:off x="2324649" y="3739888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9" name="Afgeronde rechthoek 21">
            <a:extLst>
              <a:ext uri="{FF2B5EF4-FFF2-40B4-BE49-F238E27FC236}">
                <a16:creationId xmlns:a16="http://schemas.microsoft.com/office/drawing/2014/main" id="{61F765B1-A7C4-58C1-3569-D4CEE9FE3347}"/>
              </a:ext>
            </a:extLst>
          </p:cNvPr>
          <p:cNvSpPr/>
          <p:nvPr/>
        </p:nvSpPr>
        <p:spPr>
          <a:xfrm>
            <a:off x="2799036" y="3751733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3" name="Afgeronde rechthoek 21">
            <a:extLst>
              <a:ext uri="{FF2B5EF4-FFF2-40B4-BE49-F238E27FC236}">
                <a16:creationId xmlns:a16="http://schemas.microsoft.com/office/drawing/2014/main" id="{0FFE6667-0421-226B-3693-B1B642916B7B}"/>
              </a:ext>
            </a:extLst>
          </p:cNvPr>
          <p:cNvSpPr/>
          <p:nvPr/>
        </p:nvSpPr>
        <p:spPr>
          <a:xfrm>
            <a:off x="1837860" y="4028516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4" name="Afgeronde rechthoek 21">
            <a:extLst>
              <a:ext uri="{FF2B5EF4-FFF2-40B4-BE49-F238E27FC236}">
                <a16:creationId xmlns:a16="http://schemas.microsoft.com/office/drawing/2014/main" id="{2947110D-41F5-DE36-5CDF-DC96A203D0FB}"/>
              </a:ext>
            </a:extLst>
          </p:cNvPr>
          <p:cNvSpPr/>
          <p:nvPr/>
        </p:nvSpPr>
        <p:spPr>
          <a:xfrm>
            <a:off x="2314945" y="4028516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5" name="Afgeronde rechthoek 21">
            <a:extLst>
              <a:ext uri="{FF2B5EF4-FFF2-40B4-BE49-F238E27FC236}">
                <a16:creationId xmlns:a16="http://schemas.microsoft.com/office/drawing/2014/main" id="{C8FA86B7-5742-DEBE-FEA7-19FEB084C351}"/>
              </a:ext>
            </a:extLst>
          </p:cNvPr>
          <p:cNvSpPr/>
          <p:nvPr/>
        </p:nvSpPr>
        <p:spPr>
          <a:xfrm>
            <a:off x="2799036" y="4041768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2" name="Afgeronde rechthoek 21">
            <a:extLst>
              <a:ext uri="{FF2B5EF4-FFF2-40B4-BE49-F238E27FC236}">
                <a16:creationId xmlns:a16="http://schemas.microsoft.com/office/drawing/2014/main" id="{F9BD8B0F-1246-DE65-5312-B548962954AD}"/>
              </a:ext>
            </a:extLst>
          </p:cNvPr>
          <p:cNvSpPr/>
          <p:nvPr/>
        </p:nvSpPr>
        <p:spPr>
          <a:xfrm>
            <a:off x="1380663" y="4021888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35038" y="7506841"/>
            <a:ext cx="6158196" cy="338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Pinta el 32 % del quadrat (1 punt).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78559" y="9005731"/>
            <a:ext cx="3049505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Escriu en forma de fracció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722624" y="4934312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Calcula la fracció dels enters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26636" y="5926640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En una cistella amb 40 fruites hi ha            de taronges,            de llimes i         de pomes. Calcula quantes fruites hi ha de cada classe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</a:t>
            </a:r>
            <a:r>
              <a:rPr lang="ca-ES" sz="1050" dirty="0" err="1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Snappet</a:t>
            </a:r>
            <a:r>
              <a:rPr lang="ca-ES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. Prova 5 5t.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FFE0B-534D-23AE-1EE6-3F3DEC4BB54C}"/>
              </a:ext>
            </a:extLst>
          </p:cNvPr>
          <p:cNvSpPr txBox="1">
            <a:spLocks/>
          </p:cNvSpPr>
          <p:nvPr/>
        </p:nvSpPr>
        <p:spPr>
          <a:xfrm>
            <a:off x="735038" y="3250659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per a trobar la suma (1 punt).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A8CE6C72-E3CB-B6D6-B69A-BBD077F27840}"/>
              </a:ext>
            </a:extLst>
          </p:cNvPr>
          <p:cNvSpPr txBox="1">
            <a:spLocks/>
          </p:cNvSpPr>
          <p:nvPr/>
        </p:nvSpPr>
        <p:spPr>
          <a:xfrm>
            <a:off x="722624" y="232202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amb una creu les igualtats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siguen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correctes (1 punt).</a:t>
            </a:r>
          </a:p>
        </p:txBody>
      </p:sp>
      <p:sp>
        <p:nvSpPr>
          <p:cNvPr id="35" name="Afgeronde rechthoek 113">
            <a:extLst>
              <a:ext uri="{FF2B5EF4-FFF2-40B4-BE49-F238E27FC236}">
                <a16:creationId xmlns:a16="http://schemas.microsoft.com/office/drawing/2014/main" id="{FC721680-B1F4-C5BC-A434-763471BBD22B}"/>
              </a:ext>
            </a:extLst>
          </p:cNvPr>
          <p:cNvSpPr/>
          <p:nvPr/>
        </p:nvSpPr>
        <p:spPr>
          <a:xfrm>
            <a:off x="829944" y="2795905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1CC05A5E-398C-2AD8-2492-D265CD71AA29}"/>
              </a:ext>
            </a:extLst>
          </p:cNvPr>
          <p:cNvSpPr txBox="1"/>
          <p:nvPr/>
        </p:nvSpPr>
        <p:spPr>
          <a:xfrm>
            <a:off x="1123472" y="2650243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8</a:t>
            </a:r>
          </a:p>
          <a:p>
            <a:r>
              <a:rPr lang="ca-ES" sz="1200">
                <a:latin typeface="ABeZeh"/>
              </a:rPr>
              <a:t>12</a:t>
            </a:r>
          </a:p>
        </p:txBody>
      </p:sp>
      <p:sp>
        <p:nvSpPr>
          <p:cNvPr id="37" name="Afgeronde rechthoek 113">
            <a:extLst>
              <a:ext uri="{FF2B5EF4-FFF2-40B4-BE49-F238E27FC236}">
                <a16:creationId xmlns:a16="http://schemas.microsoft.com/office/drawing/2014/main" id="{5AABA3F0-A56C-5240-EFA3-0FCD788E140E}"/>
              </a:ext>
            </a:extLst>
          </p:cNvPr>
          <p:cNvSpPr/>
          <p:nvPr/>
        </p:nvSpPr>
        <p:spPr>
          <a:xfrm>
            <a:off x="3116523" y="2801449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27969DE5-606B-63A9-C531-B7240EBE47F0}"/>
              </a:ext>
            </a:extLst>
          </p:cNvPr>
          <p:cNvSpPr/>
          <p:nvPr/>
        </p:nvSpPr>
        <p:spPr>
          <a:xfrm>
            <a:off x="5305648" y="280004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2410BB14-AF5B-EFEB-A843-9E44DCEA0A1A}"/>
              </a:ext>
            </a:extLst>
          </p:cNvPr>
          <p:cNvSpPr txBox="1"/>
          <p:nvPr/>
        </p:nvSpPr>
        <p:spPr>
          <a:xfrm>
            <a:off x="1471008" y="2646434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6</a:t>
            </a:r>
          </a:p>
          <a:p>
            <a:r>
              <a:rPr lang="ca-ES" sz="1200">
                <a:latin typeface="ABeZeh"/>
              </a:rPr>
              <a:t>12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89553572-14BC-8B49-C1EE-C056901AC952}"/>
              </a:ext>
            </a:extLst>
          </p:cNvPr>
          <p:cNvSpPr txBox="1"/>
          <p:nvPr/>
        </p:nvSpPr>
        <p:spPr>
          <a:xfrm>
            <a:off x="1778788" y="2643428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1</a:t>
            </a:r>
          </a:p>
          <a:p>
            <a:r>
              <a:rPr lang="ca-ES" sz="1200">
                <a:latin typeface="ABeZeh"/>
              </a:rPr>
              <a:t>12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DAE03810-B84C-D94D-6388-16C21AFFEB6B}"/>
              </a:ext>
            </a:extLst>
          </p:cNvPr>
          <p:cNvSpPr txBox="1"/>
          <p:nvPr/>
        </p:nvSpPr>
        <p:spPr>
          <a:xfrm>
            <a:off x="2063482" y="2650206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1</a:t>
            </a:r>
          </a:p>
          <a:p>
            <a:r>
              <a:rPr lang="ca-ES" sz="1200">
                <a:latin typeface="ABeZeh"/>
              </a:rPr>
              <a:t>12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C98CFE95-D5DB-6921-5C64-2ED0F6E5B3A4}"/>
              </a:ext>
            </a:extLst>
          </p:cNvPr>
          <p:cNvSpPr txBox="1"/>
          <p:nvPr/>
        </p:nvSpPr>
        <p:spPr>
          <a:xfrm>
            <a:off x="1630432" y="2711014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+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A734B07A-5A8A-8844-BB21-AF300619529C}"/>
              </a:ext>
            </a:extLst>
          </p:cNvPr>
          <p:cNvSpPr txBox="1"/>
          <p:nvPr/>
        </p:nvSpPr>
        <p:spPr>
          <a:xfrm>
            <a:off x="1929754" y="2717901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+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612BD089-FD2C-63CE-B614-B3B4263D9CD3}"/>
              </a:ext>
            </a:extLst>
          </p:cNvPr>
          <p:cNvSpPr txBox="1"/>
          <p:nvPr/>
        </p:nvSpPr>
        <p:spPr>
          <a:xfrm>
            <a:off x="1304530" y="2744165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=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7774259A-3CC1-2775-EB98-92EA29471652}"/>
              </a:ext>
            </a:extLst>
          </p:cNvPr>
          <p:cNvSpPr txBox="1"/>
          <p:nvPr/>
        </p:nvSpPr>
        <p:spPr>
          <a:xfrm>
            <a:off x="1066810" y="2668949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5801849E-8016-FAF5-610F-71485FE8EB0B}"/>
              </a:ext>
            </a:extLst>
          </p:cNvPr>
          <p:cNvSpPr txBox="1"/>
          <p:nvPr/>
        </p:nvSpPr>
        <p:spPr>
          <a:xfrm>
            <a:off x="1446169" y="267596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D6C847A9-7911-4208-DD94-61FC4C7CF8E0}"/>
              </a:ext>
            </a:extLst>
          </p:cNvPr>
          <p:cNvSpPr txBox="1"/>
          <p:nvPr/>
        </p:nvSpPr>
        <p:spPr>
          <a:xfrm>
            <a:off x="1722376" y="2675967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1A07C6FB-0428-FEBA-962F-5E3A3F15BD1B}"/>
              </a:ext>
            </a:extLst>
          </p:cNvPr>
          <p:cNvSpPr txBox="1"/>
          <p:nvPr/>
        </p:nvSpPr>
        <p:spPr>
          <a:xfrm>
            <a:off x="2026743" y="2675966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20899614-F767-36E1-16B3-C53D6D09E99C}"/>
              </a:ext>
            </a:extLst>
          </p:cNvPr>
          <p:cNvSpPr txBox="1"/>
          <p:nvPr/>
        </p:nvSpPr>
        <p:spPr>
          <a:xfrm>
            <a:off x="3912327" y="2718813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+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402133BE-5099-A66A-9D40-C6E51FF04F4B}"/>
              </a:ext>
            </a:extLst>
          </p:cNvPr>
          <p:cNvSpPr txBox="1"/>
          <p:nvPr/>
        </p:nvSpPr>
        <p:spPr>
          <a:xfrm>
            <a:off x="4211649" y="2725700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+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C0D01A46-5878-C279-DAF7-B752DE70AA07}"/>
              </a:ext>
            </a:extLst>
          </p:cNvPr>
          <p:cNvSpPr txBox="1"/>
          <p:nvPr/>
        </p:nvSpPr>
        <p:spPr>
          <a:xfrm>
            <a:off x="3586425" y="2751964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=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910410B5-3FF3-B34B-C7E0-841589922D16}"/>
              </a:ext>
            </a:extLst>
          </p:cNvPr>
          <p:cNvSpPr txBox="1"/>
          <p:nvPr/>
        </p:nvSpPr>
        <p:spPr>
          <a:xfrm>
            <a:off x="3348705" y="267674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9A87B048-C988-678B-1182-D27212CFCF3B}"/>
              </a:ext>
            </a:extLst>
          </p:cNvPr>
          <p:cNvSpPr txBox="1"/>
          <p:nvPr/>
        </p:nvSpPr>
        <p:spPr>
          <a:xfrm>
            <a:off x="3728064" y="2683767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DC799985-D5EE-9050-3A84-4074B96F0065}"/>
              </a:ext>
            </a:extLst>
          </p:cNvPr>
          <p:cNvSpPr txBox="1"/>
          <p:nvPr/>
        </p:nvSpPr>
        <p:spPr>
          <a:xfrm>
            <a:off x="4004271" y="2683766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39CBEB43-6C08-CD4E-348E-BAC2F6498CC6}"/>
              </a:ext>
            </a:extLst>
          </p:cNvPr>
          <p:cNvSpPr txBox="1"/>
          <p:nvPr/>
        </p:nvSpPr>
        <p:spPr>
          <a:xfrm>
            <a:off x="4308638" y="2683765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BFE4FE5F-C36D-ACA4-BA16-E021E2169288}"/>
              </a:ext>
            </a:extLst>
          </p:cNvPr>
          <p:cNvSpPr txBox="1"/>
          <p:nvPr/>
        </p:nvSpPr>
        <p:spPr>
          <a:xfrm>
            <a:off x="6104022" y="2731145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+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650A0BC3-DEBC-F46E-0EB7-123B9CFDF04A}"/>
              </a:ext>
            </a:extLst>
          </p:cNvPr>
          <p:cNvSpPr txBox="1"/>
          <p:nvPr/>
        </p:nvSpPr>
        <p:spPr>
          <a:xfrm>
            <a:off x="6403344" y="2738032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+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BA51B91A-29BB-14A6-4426-6F442D200DA6}"/>
              </a:ext>
            </a:extLst>
          </p:cNvPr>
          <p:cNvSpPr txBox="1"/>
          <p:nvPr/>
        </p:nvSpPr>
        <p:spPr>
          <a:xfrm>
            <a:off x="5778120" y="2764296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=</a:t>
            </a: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E0D4D235-778B-F901-3D0E-F248FB9B9FC0}"/>
              </a:ext>
            </a:extLst>
          </p:cNvPr>
          <p:cNvSpPr txBox="1"/>
          <p:nvPr/>
        </p:nvSpPr>
        <p:spPr>
          <a:xfrm>
            <a:off x="5540400" y="2689080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07E0B27C-07DC-CED4-EFC7-1C1DBBC77F26}"/>
              </a:ext>
            </a:extLst>
          </p:cNvPr>
          <p:cNvSpPr txBox="1"/>
          <p:nvPr/>
        </p:nvSpPr>
        <p:spPr>
          <a:xfrm>
            <a:off x="5919759" y="2696099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00D05CD0-F9B8-D262-5F35-A6D04F624B08}"/>
              </a:ext>
            </a:extLst>
          </p:cNvPr>
          <p:cNvSpPr txBox="1"/>
          <p:nvPr/>
        </p:nvSpPr>
        <p:spPr>
          <a:xfrm>
            <a:off x="6195966" y="269609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8E53E643-C4A1-14E4-BF3E-387E8CA2F91A}"/>
              </a:ext>
            </a:extLst>
          </p:cNvPr>
          <p:cNvSpPr txBox="1"/>
          <p:nvPr/>
        </p:nvSpPr>
        <p:spPr>
          <a:xfrm>
            <a:off x="6500333" y="2696097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___</a:t>
            </a:r>
          </a:p>
        </p:txBody>
      </p:sp>
      <p:sp>
        <p:nvSpPr>
          <p:cNvPr id="94" name="CuadroTexto 93">
            <a:extLst>
              <a:ext uri="{FF2B5EF4-FFF2-40B4-BE49-F238E27FC236}">
                <a16:creationId xmlns:a16="http://schemas.microsoft.com/office/drawing/2014/main" id="{C9AA3E07-F55D-C9BB-6F62-C4E8F5D78D5A}"/>
              </a:ext>
            </a:extLst>
          </p:cNvPr>
          <p:cNvSpPr txBox="1"/>
          <p:nvPr/>
        </p:nvSpPr>
        <p:spPr>
          <a:xfrm>
            <a:off x="3409191" y="2630419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3</a:t>
            </a:r>
          </a:p>
          <a:p>
            <a:r>
              <a:rPr lang="ca-ES" sz="1200">
                <a:latin typeface="ABeZeh"/>
              </a:rPr>
              <a:t> 4</a:t>
            </a:r>
          </a:p>
        </p:txBody>
      </p:sp>
      <p:sp>
        <p:nvSpPr>
          <p:cNvPr id="95" name="CuadroTexto 94">
            <a:extLst>
              <a:ext uri="{FF2B5EF4-FFF2-40B4-BE49-F238E27FC236}">
                <a16:creationId xmlns:a16="http://schemas.microsoft.com/office/drawing/2014/main" id="{29A6BC35-97B0-86D2-CF5C-921CA304359A}"/>
              </a:ext>
            </a:extLst>
          </p:cNvPr>
          <p:cNvSpPr txBox="1"/>
          <p:nvPr/>
        </p:nvSpPr>
        <p:spPr>
          <a:xfrm>
            <a:off x="3757657" y="2651862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1</a:t>
            </a:r>
          </a:p>
          <a:p>
            <a:r>
              <a:rPr lang="ca-ES" sz="1200">
                <a:latin typeface="ABeZeh"/>
              </a:rPr>
              <a:t> 4</a:t>
            </a:r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1D17CC2E-6DFF-71C2-725D-C5369F9D7E51}"/>
              </a:ext>
            </a:extLst>
          </p:cNvPr>
          <p:cNvSpPr txBox="1"/>
          <p:nvPr/>
        </p:nvSpPr>
        <p:spPr>
          <a:xfrm>
            <a:off x="4069081" y="2645238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1</a:t>
            </a:r>
          </a:p>
          <a:p>
            <a:r>
              <a:rPr lang="ca-ES" sz="1200">
                <a:latin typeface="ABeZeh"/>
              </a:rPr>
              <a:t> 4</a:t>
            </a:r>
          </a:p>
        </p:txBody>
      </p:sp>
      <p:sp>
        <p:nvSpPr>
          <p:cNvPr id="98" name="CuadroTexto 97">
            <a:extLst>
              <a:ext uri="{FF2B5EF4-FFF2-40B4-BE49-F238E27FC236}">
                <a16:creationId xmlns:a16="http://schemas.microsoft.com/office/drawing/2014/main" id="{FB3510AA-8DAD-08AC-7FF4-170507B63AE3}"/>
              </a:ext>
            </a:extLst>
          </p:cNvPr>
          <p:cNvSpPr txBox="1"/>
          <p:nvPr/>
        </p:nvSpPr>
        <p:spPr>
          <a:xfrm>
            <a:off x="4360629" y="2645238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1</a:t>
            </a:r>
          </a:p>
          <a:p>
            <a:r>
              <a:rPr lang="ca-ES" sz="1200">
                <a:latin typeface="ABeZeh"/>
              </a:rPr>
              <a:t> 3</a:t>
            </a:r>
          </a:p>
        </p:txBody>
      </p:sp>
      <p:sp>
        <p:nvSpPr>
          <p:cNvPr id="99" name="CuadroTexto 98">
            <a:extLst>
              <a:ext uri="{FF2B5EF4-FFF2-40B4-BE49-F238E27FC236}">
                <a16:creationId xmlns:a16="http://schemas.microsoft.com/office/drawing/2014/main" id="{139D061F-BE1F-41E3-189C-3E154BA2CDB6}"/>
              </a:ext>
            </a:extLst>
          </p:cNvPr>
          <p:cNvSpPr txBox="1"/>
          <p:nvPr/>
        </p:nvSpPr>
        <p:spPr>
          <a:xfrm>
            <a:off x="5588458" y="2649457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4</a:t>
            </a:r>
          </a:p>
          <a:p>
            <a:r>
              <a:rPr lang="ca-ES" sz="1200">
                <a:latin typeface="ABeZeh"/>
              </a:rPr>
              <a:t> 5</a:t>
            </a:r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130BCA4F-9D71-5A4C-F629-9A823893E4B9}"/>
              </a:ext>
            </a:extLst>
          </p:cNvPr>
          <p:cNvSpPr txBox="1"/>
          <p:nvPr/>
        </p:nvSpPr>
        <p:spPr>
          <a:xfrm>
            <a:off x="5936924" y="2670900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1</a:t>
            </a:r>
          </a:p>
          <a:p>
            <a:r>
              <a:rPr lang="ca-ES" sz="1200">
                <a:latin typeface="ABeZeh"/>
              </a:rPr>
              <a:t> 5</a:t>
            </a:r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7E3B068F-70ED-F986-B97D-EB7B990C8987}"/>
              </a:ext>
            </a:extLst>
          </p:cNvPr>
          <p:cNvSpPr txBox="1"/>
          <p:nvPr/>
        </p:nvSpPr>
        <p:spPr>
          <a:xfrm>
            <a:off x="6248348" y="2664276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2</a:t>
            </a:r>
          </a:p>
          <a:p>
            <a:r>
              <a:rPr lang="ca-ES" sz="1200">
                <a:latin typeface="ABeZeh"/>
              </a:rPr>
              <a:t> 5</a:t>
            </a:r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86EC84CC-DF83-4F4A-0146-70E82483E393}"/>
              </a:ext>
            </a:extLst>
          </p:cNvPr>
          <p:cNvSpPr txBox="1"/>
          <p:nvPr/>
        </p:nvSpPr>
        <p:spPr>
          <a:xfrm>
            <a:off x="6539896" y="2664276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2</a:t>
            </a:r>
          </a:p>
          <a:p>
            <a:r>
              <a:rPr lang="ca-ES" sz="1200">
                <a:latin typeface="ABeZeh"/>
              </a:rPr>
              <a:t> 5</a:t>
            </a:r>
          </a:p>
        </p:txBody>
      </p:sp>
      <p:sp>
        <p:nvSpPr>
          <p:cNvPr id="103" name="CuadroTexto 102">
            <a:extLst>
              <a:ext uri="{FF2B5EF4-FFF2-40B4-BE49-F238E27FC236}">
                <a16:creationId xmlns:a16="http://schemas.microsoft.com/office/drawing/2014/main" id="{90862DEA-4823-D0B5-DD96-1BBD68EC8DA1}"/>
              </a:ext>
            </a:extLst>
          </p:cNvPr>
          <p:cNvSpPr txBox="1"/>
          <p:nvPr/>
        </p:nvSpPr>
        <p:spPr>
          <a:xfrm>
            <a:off x="791504" y="3788923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 7</a:t>
            </a:r>
          </a:p>
          <a:p>
            <a:r>
              <a:rPr lang="ca-ES" sz="1200">
                <a:latin typeface="ABeZeh"/>
              </a:rPr>
              <a:t> 11</a:t>
            </a:r>
          </a:p>
        </p:txBody>
      </p:sp>
      <p:sp>
        <p:nvSpPr>
          <p:cNvPr id="104" name="CuadroTexto 103">
            <a:extLst>
              <a:ext uri="{FF2B5EF4-FFF2-40B4-BE49-F238E27FC236}">
                <a16:creationId xmlns:a16="http://schemas.microsoft.com/office/drawing/2014/main" id="{7C72073F-8D3E-6F6E-3913-79461AF61103}"/>
              </a:ext>
            </a:extLst>
          </p:cNvPr>
          <p:cNvSpPr txBox="1"/>
          <p:nvPr/>
        </p:nvSpPr>
        <p:spPr>
          <a:xfrm>
            <a:off x="767086" y="381491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05" name="CuadroTexto 104">
            <a:extLst>
              <a:ext uri="{FF2B5EF4-FFF2-40B4-BE49-F238E27FC236}">
                <a16:creationId xmlns:a16="http://schemas.microsoft.com/office/drawing/2014/main" id="{94869481-047F-83E5-2957-2E9C296EEE2A}"/>
              </a:ext>
            </a:extLst>
          </p:cNvPr>
          <p:cNvSpPr txBox="1"/>
          <p:nvPr/>
        </p:nvSpPr>
        <p:spPr>
          <a:xfrm>
            <a:off x="1075328" y="386875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106" name="CuadroTexto 105">
            <a:extLst>
              <a:ext uri="{FF2B5EF4-FFF2-40B4-BE49-F238E27FC236}">
                <a16:creationId xmlns:a16="http://schemas.microsoft.com/office/drawing/2014/main" id="{223B4CEC-B0BA-FA94-3762-831BC3B7CA79}"/>
              </a:ext>
            </a:extLst>
          </p:cNvPr>
          <p:cNvSpPr txBox="1"/>
          <p:nvPr/>
        </p:nvSpPr>
        <p:spPr>
          <a:xfrm>
            <a:off x="1248161" y="3807923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C2735F6F-E8F4-FD3B-2BD2-84FCCAC05522}"/>
              </a:ext>
            </a:extLst>
          </p:cNvPr>
          <p:cNvSpPr txBox="1"/>
          <p:nvPr/>
        </p:nvSpPr>
        <p:spPr>
          <a:xfrm>
            <a:off x="1722359" y="3814701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8FB8DFD4-2AA6-AAA0-FD7E-0D7757DCB272}"/>
              </a:ext>
            </a:extLst>
          </p:cNvPr>
          <p:cNvSpPr txBox="1"/>
          <p:nvPr/>
        </p:nvSpPr>
        <p:spPr>
          <a:xfrm>
            <a:off x="2193549" y="3807923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 __</a:t>
            </a:r>
          </a:p>
        </p:txBody>
      </p:sp>
      <p:sp>
        <p:nvSpPr>
          <p:cNvPr id="109" name="CuadroTexto 108">
            <a:extLst>
              <a:ext uri="{FF2B5EF4-FFF2-40B4-BE49-F238E27FC236}">
                <a16:creationId xmlns:a16="http://schemas.microsoft.com/office/drawing/2014/main" id="{84A2EAF1-252C-28AA-8E9D-FF406C359D87}"/>
              </a:ext>
            </a:extLst>
          </p:cNvPr>
          <p:cNvSpPr txBox="1"/>
          <p:nvPr/>
        </p:nvSpPr>
        <p:spPr>
          <a:xfrm>
            <a:off x="2673431" y="382123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9A24D3EC-6194-53FE-B47A-47A11C13F244}"/>
              </a:ext>
            </a:extLst>
          </p:cNvPr>
          <p:cNvSpPr txBox="1"/>
          <p:nvPr/>
        </p:nvSpPr>
        <p:spPr>
          <a:xfrm>
            <a:off x="2537426" y="388059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+</a:t>
            </a:r>
          </a:p>
        </p:txBody>
      </p:sp>
      <p:sp>
        <p:nvSpPr>
          <p:cNvPr id="111" name="CuadroTexto 110">
            <a:extLst>
              <a:ext uri="{FF2B5EF4-FFF2-40B4-BE49-F238E27FC236}">
                <a16:creationId xmlns:a16="http://schemas.microsoft.com/office/drawing/2014/main" id="{BB1FA2BE-8C62-8C38-001D-A1BBCA07E2C8}"/>
              </a:ext>
            </a:extLst>
          </p:cNvPr>
          <p:cNvSpPr txBox="1"/>
          <p:nvPr/>
        </p:nvSpPr>
        <p:spPr>
          <a:xfrm>
            <a:off x="1565496" y="386124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+</a:t>
            </a:r>
          </a:p>
        </p:txBody>
      </p:sp>
      <p:sp>
        <p:nvSpPr>
          <p:cNvPr id="113" name="CuadroTexto 112">
            <a:extLst>
              <a:ext uri="{FF2B5EF4-FFF2-40B4-BE49-F238E27FC236}">
                <a16:creationId xmlns:a16="http://schemas.microsoft.com/office/drawing/2014/main" id="{855C6AC9-FB01-C659-A690-F9B17E3685BB}"/>
              </a:ext>
            </a:extLst>
          </p:cNvPr>
          <p:cNvSpPr txBox="1"/>
          <p:nvPr/>
        </p:nvSpPr>
        <p:spPr>
          <a:xfrm>
            <a:off x="2095825" y="388181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+</a:t>
            </a:r>
          </a:p>
        </p:txBody>
      </p:sp>
      <p:sp>
        <p:nvSpPr>
          <p:cNvPr id="130" name="CuadroTexto 129">
            <a:extLst>
              <a:ext uri="{FF2B5EF4-FFF2-40B4-BE49-F238E27FC236}">
                <a16:creationId xmlns:a16="http://schemas.microsoft.com/office/drawing/2014/main" id="{B1EA651A-8B52-0C76-4D50-29BDFF47CAB3}"/>
              </a:ext>
            </a:extLst>
          </p:cNvPr>
          <p:cNvSpPr txBox="1"/>
          <p:nvPr/>
        </p:nvSpPr>
        <p:spPr>
          <a:xfrm>
            <a:off x="793483" y="5292693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3</a:t>
            </a:r>
          </a:p>
          <a:p>
            <a:r>
              <a:rPr lang="ca-ES" sz="1200">
                <a:latin typeface="ABeZeh"/>
              </a:rPr>
              <a:t> 6</a:t>
            </a:r>
          </a:p>
        </p:txBody>
      </p:sp>
      <p:sp>
        <p:nvSpPr>
          <p:cNvPr id="131" name="CuadroTexto 130">
            <a:extLst>
              <a:ext uri="{FF2B5EF4-FFF2-40B4-BE49-F238E27FC236}">
                <a16:creationId xmlns:a16="http://schemas.microsoft.com/office/drawing/2014/main" id="{826051AA-6F84-6EE6-8772-A58EDC1484B8}"/>
              </a:ext>
            </a:extLst>
          </p:cNvPr>
          <p:cNvSpPr txBox="1"/>
          <p:nvPr/>
        </p:nvSpPr>
        <p:spPr>
          <a:xfrm>
            <a:off x="769065" y="531868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32" name="CuadroTexto 131">
            <a:extLst>
              <a:ext uri="{FF2B5EF4-FFF2-40B4-BE49-F238E27FC236}">
                <a16:creationId xmlns:a16="http://schemas.microsoft.com/office/drawing/2014/main" id="{82B9F65F-7553-5B4A-2CC9-47AC63F659B8}"/>
              </a:ext>
            </a:extLst>
          </p:cNvPr>
          <p:cNvSpPr txBox="1"/>
          <p:nvPr/>
        </p:nvSpPr>
        <p:spPr>
          <a:xfrm>
            <a:off x="1025897" y="5367347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de 4</a:t>
            </a:r>
          </a:p>
        </p:txBody>
      </p:sp>
      <p:sp>
        <p:nvSpPr>
          <p:cNvPr id="133" name="CuadroTexto 132">
            <a:extLst>
              <a:ext uri="{FF2B5EF4-FFF2-40B4-BE49-F238E27FC236}">
                <a16:creationId xmlns:a16="http://schemas.microsoft.com/office/drawing/2014/main" id="{6BFA9D11-B19E-2EF9-6D1A-958E21A595C2}"/>
              </a:ext>
            </a:extLst>
          </p:cNvPr>
          <p:cNvSpPr txBox="1"/>
          <p:nvPr/>
        </p:nvSpPr>
        <p:spPr>
          <a:xfrm>
            <a:off x="1385012" y="536112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134" name="CuadroTexto 133">
            <a:extLst>
              <a:ext uri="{FF2B5EF4-FFF2-40B4-BE49-F238E27FC236}">
                <a16:creationId xmlns:a16="http://schemas.microsoft.com/office/drawing/2014/main" id="{C3269538-C603-06DA-167E-39AF83BE5524}"/>
              </a:ext>
            </a:extLst>
          </p:cNvPr>
          <p:cNvSpPr txBox="1"/>
          <p:nvPr/>
        </p:nvSpPr>
        <p:spPr>
          <a:xfrm>
            <a:off x="3785669" y="5286489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3</a:t>
            </a:r>
          </a:p>
          <a:p>
            <a:r>
              <a:rPr lang="ca-ES" sz="1200">
                <a:latin typeface="ABeZeh"/>
              </a:rPr>
              <a:t> 6</a:t>
            </a:r>
          </a:p>
        </p:txBody>
      </p:sp>
      <p:sp>
        <p:nvSpPr>
          <p:cNvPr id="135" name="CuadroTexto 134">
            <a:extLst>
              <a:ext uri="{FF2B5EF4-FFF2-40B4-BE49-F238E27FC236}">
                <a16:creationId xmlns:a16="http://schemas.microsoft.com/office/drawing/2014/main" id="{1BAB5C08-2DE4-3B4E-159B-EA03210797F4}"/>
              </a:ext>
            </a:extLst>
          </p:cNvPr>
          <p:cNvSpPr txBox="1"/>
          <p:nvPr/>
        </p:nvSpPr>
        <p:spPr>
          <a:xfrm>
            <a:off x="3761251" y="5312485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36" name="CuadroTexto 135">
            <a:extLst>
              <a:ext uri="{FF2B5EF4-FFF2-40B4-BE49-F238E27FC236}">
                <a16:creationId xmlns:a16="http://schemas.microsoft.com/office/drawing/2014/main" id="{BEF28188-D7B9-BDA4-C117-DA8E64EDCD8E}"/>
              </a:ext>
            </a:extLst>
          </p:cNvPr>
          <p:cNvSpPr txBox="1"/>
          <p:nvPr/>
        </p:nvSpPr>
        <p:spPr>
          <a:xfrm>
            <a:off x="3978327" y="536114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de 6</a:t>
            </a:r>
          </a:p>
        </p:txBody>
      </p:sp>
      <p:sp>
        <p:nvSpPr>
          <p:cNvPr id="137" name="CuadroTexto 136">
            <a:extLst>
              <a:ext uri="{FF2B5EF4-FFF2-40B4-BE49-F238E27FC236}">
                <a16:creationId xmlns:a16="http://schemas.microsoft.com/office/drawing/2014/main" id="{6D6A0DBE-BF93-7503-061C-92DD330AEE55}"/>
              </a:ext>
            </a:extLst>
          </p:cNvPr>
          <p:cNvSpPr txBox="1"/>
          <p:nvPr/>
        </p:nvSpPr>
        <p:spPr>
          <a:xfrm>
            <a:off x="4377198" y="535491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=</a:t>
            </a:r>
          </a:p>
        </p:txBody>
      </p:sp>
      <p:sp>
        <p:nvSpPr>
          <p:cNvPr id="143" name="CuadroTexto 142">
            <a:extLst>
              <a:ext uri="{FF2B5EF4-FFF2-40B4-BE49-F238E27FC236}">
                <a16:creationId xmlns:a16="http://schemas.microsoft.com/office/drawing/2014/main" id="{07F21383-5386-74AA-7CE8-1C100B1F5E2F}"/>
              </a:ext>
            </a:extLst>
          </p:cNvPr>
          <p:cNvSpPr txBox="1"/>
          <p:nvPr/>
        </p:nvSpPr>
        <p:spPr>
          <a:xfrm>
            <a:off x="3648543" y="5837525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2</a:t>
            </a:r>
          </a:p>
          <a:p>
            <a:r>
              <a:rPr lang="ca-ES" sz="1200">
                <a:latin typeface="ABeZeh"/>
              </a:rPr>
              <a:t> 4</a:t>
            </a:r>
          </a:p>
        </p:txBody>
      </p:sp>
      <p:sp>
        <p:nvSpPr>
          <p:cNvPr id="144" name="CuadroTexto 143">
            <a:extLst>
              <a:ext uri="{FF2B5EF4-FFF2-40B4-BE49-F238E27FC236}">
                <a16:creationId xmlns:a16="http://schemas.microsoft.com/office/drawing/2014/main" id="{E335C4DA-B52E-25BC-B0BD-7319718A7027}"/>
              </a:ext>
            </a:extLst>
          </p:cNvPr>
          <p:cNvSpPr txBox="1"/>
          <p:nvPr/>
        </p:nvSpPr>
        <p:spPr>
          <a:xfrm>
            <a:off x="3598759" y="5879456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45" name="CuadroTexto 144">
            <a:extLst>
              <a:ext uri="{FF2B5EF4-FFF2-40B4-BE49-F238E27FC236}">
                <a16:creationId xmlns:a16="http://schemas.microsoft.com/office/drawing/2014/main" id="{95FDCF9D-754E-E943-42BC-93E5C98BAB53}"/>
              </a:ext>
            </a:extLst>
          </p:cNvPr>
          <p:cNvSpPr txBox="1"/>
          <p:nvPr/>
        </p:nvSpPr>
        <p:spPr>
          <a:xfrm>
            <a:off x="5130504" y="5837525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 1</a:t>
            </a:r>
          </a:p>
          <a:p>
            <a:r>
              <a:rPr lang="ca-ES" sz="1200" dirty="0">
                <a:latin typeface="ABeZeh"/>
              </a:rPr>
              <a:t> 4</a:t>
            </a:r>
          </a:p>
        </p:txBody>
      </p:sp>
      <p:sp>
        <p:nvSpPr>
          <p:cNvPr id="146" name="CuadroTexto 145">
            <a:extLst>
              <a:ext uri="{FF2B5EF4-FFF2-40B4-BE49-F238E27FC236}">
                <a16:creationId xmlns:a16="http://schemas.microsoft.com/office/drawing/2014/main" id="{4828DBCC-8410-A200-4C58-2554ECFD2428}"/>
              </a:ext>
            </a:extLst>
          </p:cNvPr>
          <p:cNvSpPr txBox="1"/>
          <p:nvPr/>
        </p:nvSpPr>
        <p:spPr>
          <a:xfrm>
            <a:off x="5055164" y="585745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sp>
        <p:nvSpPr>
          <p:cNvPr id="147" name="CuadroTexto 146">
            <a:extLst>
              <a:ext uri="{FF2B5EF4-FFF2-40B4-BE49-F238E27FC236}">
                <a16:creationId xmlns:a16="http://schemas.microsoft.com/office/drawing/2014/main" id="{5D9E571F-23F7-375A-FED3-99471156BF69}"/>
              </a:ext>
            </a:extLst>
          </p:cNvPr>
          <p:cNvSpPr txBox="1"/>
          <p:nvPr/>
        </p:nvSpPr>
        <p:spPr>
          <a:xfrm>
            <a:off x="6382545" y="5844704"/>
            <a:ext cx="298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1</a:t>
            </a:r>
          </a:p>
          <a:p>
            <a:r>
              <a:rPr lang="ca-ES" sz="1200">
                <a:latin typeface="ABeZeh"/>
              </a:rPr>
              <a:t> 4</a:t>
            </a:r>
          </a:p>
        </p:txBody>
      </p:sp>
      <p:sp>
        <p:nvSpPr>
          <p:cNvPr id="148" name="CuadroTexto 147">
            <a:extLst>
              <a:ext uri="{FF2B5EF4-FFF2-40B4-BE49-F238E27FC236}">
                <a16:creationId xmlns:a16="http://schemas.microsoft.com/office/drawing/2014/main" id="{DA98CB13-D5DD-D20F-8815-A5B7B4CEE143}"/>
              </a:ext>
            </a:extLst>
          </p:cNvPr>
          <p:cNvSpPr txBox="1"/>
          <p:nvPr/>
        </p:nvSpPr>
        <p:spPr>
          <a:xfrm>
            <a:off x="6313423" y="5852637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</a:t>
            </a:r>
          </a:p>
        </p:txBody>
      </p:sp>
      <p:pic>
        <p:nvPicPr>
          <p:cNvPr id="149" name="Imagen 148">
            <a:extLst>
              <a:ext uri="{FF2B5EF4-FFF2-40B4-BE49-F238E27FC236}">
                <a16:creationId xmlns:a16="http://schemas.microsoft.com/office/drawing/2014/main" id="{E4E18BEB-C05D-6471-F1A5-D8C9A01E1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62" y="6525071"/>
            <a:ext cx="590550" cy="590550"/>
          </a:xfrm>
          <a:prstGeom prst="rect">
            <a:avLst/>
          </a:prstGeom>
        </p:spPr>
      </p:pic>
      <p:pic>
        <p:nvPicPr>
          <p:cNvPr id="150" name="Imagen 149">
            <a:extLst>
              <a:ext uri="{FF2B5EF4-FFF2-40B4-BE49-F238E27FC236}">
                <a16:creationId xmlns:a16="http://schemas.microsoft.com/office/drawing/2014/main" id="{BDF3BBEC-EF19-BE67-802D-A34889A64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1259" y="6596918"/>
            <a:ext cx="752475" cy="647700"/>
          </a:xfrm>
          <a:prstGeom prst="rect">
            <a:avLst/>
          </a:prstGeom>
        </p:spPr>
      </p:pic>
      <p:pic>
        <p:nvPicPr>
          <p:cNvPr id="151" name="Imagen 150">
            <a:extLst>
              <a:ext uri="{FF2B5EF4-FFF2-40B4-BE49-F238E27FC236}">
                <a16:creationId xmlns:a16="http://schemas.microsoft.com/office/drawing/2014/main" id="{AC254DBF-3DB7-810A-CD18-C07A21F81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1275" y="6452601"/>
            <a:ext cx="619125" cy="657225"/>
          </a:xfrm>
          <a:prstGeom prst="rect">
            <a:avLst/>
          </a:prstGeom>
        </p:spPr>
      </p:pic>
      <p:sp>
        <p:nvSpPr>
          <p:cNvPr id="152" name="Afgeronde rechthoek 21">
            <a:extLst>
              <a:ext uri="{FF2B5EF4-FFF2-40B4-BE49-F238E27FC236}">
                <a16:creationId xmlns:a16="http://schemas.microsoft.com/office/drawing/2014/main" id="{8180B090-A808-BD2D-7CA0-737A8BF812BE}"/>
              </a:ext>
            </a:extLst>
          </p:cNvPr>
          <p:cNvSpPr/>
          <p:nvPr/>
        </p:nvSpPr>
        <p:spPr>
          <a:xfrm>
            <a:off x="1570309" y="6689653"/>
            <a:ext cx="628924" cy="25044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3" name="Afgeronde rechthoek 21">
            <a:extLst>
              <a:ext uri="{FF2B5EF4-FFF2-40B4-BE49-F238E27FC236}">
                <a16:creationId xmlns:a16="http://schemas.microsoft.com/office/drawing/2014/main" id="{2EEECAE7-116D-45F9-92CF-0914663B25B2}"/>
              </a:ext>
            </a:extLst>
          </p:cNvPr>
          <p:cNvSpPr/>
          <p:nvPr/>
        </p:nvSpPr>
        <p:spPr>
          <a:xfrm>
            <a:off x="3698693" y="6694981"/>
            <a:ext cx="628924" cy="25044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4" name="Afgeronde rechthoek 21">
            <a:extLst>
              <a:ext uri="{FF2B5EF4-FFF2-40B4-BE49-F238E27FC236}">
                <a16:creationId xmlns:a16="http://schemas.microsoft.com/office/drawing/2014/main" id="{31AC70E9-4E54-245B-BB3F-E4F6D4FCC9A6}"/>
              </a:ext>
            </a:extLst>
          </p:cNvPr>
          <p:cNvSpPr/>
          <p:nvPr/>
        </p:nvSpPr>
        <p:spPr>
          <a:xfrm>
            <a:off x="5737698" y="6694981"/>
            <a:ext cx="628924" cy="25044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58" name="Imagen 157">
            <a:extLst>
              <a:ext uri="{FF2B5EF4-FFF2-40B4-BE49-F238E27FC236}">
                <a16:creationId xmlns:a16="http://schemas.microsoft.com/office/drawing/2014/main" id="{9E9537B8-5B90-0847-A3A8-2D95D67AE7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350" y="7858114"/>
            <a:ext cx="930266" cy="1059736"/>
          </a:xfrm>
          <a:prstGeom prst="rect">
            <a:avLst/>
          </a:prstGeom>
        </p:spPr>
      </p:pic>
      <p:sp>
        <p:nvSpPr>
          <p:cNvPr id="160" name="CuadroTexto 159">
            <a:extLst>
              <a:ext uri="{FF2B5EF4-FFF2-40B4-BE49-F238E27FC236}">
                <a16:creationId xmlns:a16="http://schemas.microsoft.com/office/drawing/2014/main" id="{A97E4561-0474-33E4-5286-299C6D229CC2}"/>
              </a:ext>
            </a:extLst>
          </p:cNvPr>
          <p:cNvSpPr txBox="1"/>
          <p:nvPr/>
        </p:nvSpPr>
        <p:spPr>
          <a:xfrm>
            <a:off x="897465" y="9418631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25 %</a:t>
            </a:r>
          </a:p>
        </p:txBody>
      </p:sp>
      <p:sp>
        <p:nvSpPr>
          <p:cNvPr id="161" name="CuadroTexto 160">
            <a:extLst>
              <a:ext uri="{FF2B5EF4-FFF2-40B4-BE49-F238E27FC236}">
                <a16:creationId xmlns:a16="http://schemas.microsoft.com/office/drawing/2014/main" id="{EA2DDCEF-6799-1506-C445-4483F49F8D3C}"/>
              </a:ext>
            </a:extLst>
          </p:cNvPr>
          <p:cNvSpPr txBox="1"/>
          <p:nvPr/>
        </p:nvSpPr>
        <p:spPr>
          <a:xfrm>
            <a:off x="3105652" y="9428521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83 %</a:t>
            </a:r>
          </a:p>
        </p:txBody>
      </p:sp>
      <p:sp>
        <p:nvSpPr>
          <p:cNvPr id="162" name="CuadroTexto 161">
            <a:extLst>
              <a:ext uri="{FF2B5EF4-FFF2-40B4-BE49-F238E27FC236}">
                <a16:creationId xmlns:a16="http://schemas.microsoft.com/office/drawing/2014/main" id="{C69D9E93-0084-DEDF-A38D-FF4536832CF4}"/>
              </a:ext>
            </a:extLst>
          </p:cNvPr>
          <p:cNvSpPr txBox="1"/>
          <p:nvPr/>
        </p:nvSpPr>
        <p:spPr>
          <a:xfrm>
            <a:off x="5187848" y="9424769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27 %</a:t>
            </a:r>
          </a:p>
        </p:txBody>
      </p:sp>
      <p:sp>
        <p:nvSpPr>
          <p:cNvPr id="163" name="Flecha: a la derecha 162">
            <a:extLst>
              <a:ext uri="{FF2B5EF4-FFF2-40B4-BE49-F238E27FC236}">
                <a16:creationId xmlns:a16="http://schemas.microsoft.com/office/drawing/2014/main" id="{F3356434-ACB6-E0C4-4A67-28D232575AD7}"/>
              </a:ext>
            </a:extLst>
          </p:cNvPr>
          <p:cNvSpPr/>
          <p:nvPr/>
        </p:nvSpPr>
        <p:spPr>
          <a:xfrm>
            <a:off x="1419891" y="9458925"/>
            <a:ext cx="305328" cy="21482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4" name="Flecha: a la derecha 163">
            <a:extLst>
              <a:ext uri="{FF2B5EF4-FFF2-40B4-BE49-F238E27FC236}">
                <a16:creationId xmlns:a16="http://schemas.microsoft.com/office/drawing/2014/main" id="{EB5F66E9-6E49-71F9-EEAB-576CBFE4E314}"/>
              </a:ext>
            </a:extLst>
          </p:cNvPr>
          <p:cNvSpPr/>
          <p:nvPr/>
        </p:nvSpPr>
        <p:spPr>
          <a:xfrm>
            <a:off x="3618798" y="9452392"/>
            <a:ext cx="305328" cy="21482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5" name="Flecha: a la derecha 164">
            <a:extLst>
              <a:ext uri="{FF2B5EF4-FFF2-40B4-BE49-F238E27FC236}">
                <a16:creationId xmlns:a16="http://schemas.microsoft.com/office/drawing/2014/main" id="{ADE1978E-B900-3AB3-55BA-69BBE94202F0}"/>
              </a:ext>
            </a:extLst>
          </p:cNvPr>
          <p:cNvSpPr/>
          <p:nvPr/>
        </p:nvSpPr>
        <p:spPr>
          <a:xfrm>
            <a:off x="5705373" y="9445873"/>
            <a:ext cx="305328" cy="21482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6" name="Afgeronde rechthoek 21">
            <a:extLst>
              <a:ext uri="{FF2B5EF4-FFF2-40B4-BE49-F238E27FC236}">
                <a16:creationId xmlns:a16="http://schemas.microsoft.com/office/drawing/2014/main" id="{D576F04F-EFF7-2CA5-8743-13E633EBD223}"/>
              </a:ext>
            </a:extLst>
          </p:cNvPr>
          <p:cNvSpPr/>
          <p:nvPr/>
        </p:nvSpPr>
        <p:spPr>
          <a:xfrm>
            <a:off x="1803669" y="9371853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72" name="CuadroTexto 171">
            <a:extLst>
              <a:ext uri="{FF2B5EF4-FFF2-40B4-BE49-F238E27FC236}">
                <a16:creationId xmlns:a16="http://schemas.microsoft.com/office/drawing/2014/main" id="{FEE902F1-F830-0AD5-3D98-097BDDD36785}"/>
              </a:ext>
            </a:extLst>
          </p:cNvPr>
          <p:cNvSpPr txBox="1"/>
          <p:nvPr/>
        </p:nvSpPr>
        <p:spPr>
          <a:xfrm>
            <a:off x="1753097" y="9384781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___</a:t>
            </a:r>
          </a:p>
        </p:txBody>
      </p:sp>
      <p:sp>
        <p:nvSpPr>
          <p:cNvPr id="173" name="Afgeronde rechthoek 21">
            <a:extLst>
              <a:ext uri="{FF2B5EF4-FFF2-40B4-BE49-F238E27FC236}">
                <a16:creationId xmlns:a16="http://schemas.microsoft.com/office/drawing/2014/main" id="{2A175A3F-9EFE-CEF3-352F-F354136464C7}"/>
              </a:ext>
            </a:extLst>
          </p:cNvPr>
          <p:cNvSpPr/>
          <p:nvPr/>
        </p:nvSpPr>
        <p:spPr>
          <a:xfrm>
            <a:off x="4009225" y="9343047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75" name="CuadroTexto 174">
            <a:extLst>
              <a:ext uri="{FF2B5EF4-FFF2-40B4-BE49-F238E27FC236}">
                <a16:creationId xmlns:a16="http://schemas.microsoft.com/office/drawing/2014/main" id="{C3BEB927-72D0-E799-2978-7EBE30D7DDE2}"/>
              </a:ext>
            </a:extLst>
          </p:cNvPr>
          <p:cNvSpPr txBox="1"/>
          <p:nvPr/>
        </p:nvSpPr>
        <p:spPr>
          <a:xfrm>
            <a:off x="3958653" y="9355975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___</a:t>
            </a:r>
          </a:p>
        </p:txBody>
      </p:sp>
      <p:sp>
        <p:nvSpPr>
          <p:cNvPr id="176" name="Afgeronde rechthoek 21">
            <a:extLst>
              <a:ext uri="{FF2B5EF4-FFF2-40B4-BE49-F238E27FC236}">
                <a16:creationId xmlns:a16="http://schemas.microsoft.com/office/drawing/2014/main" id="{09CE95D9-A718-F0BA-C85D-A8CBABDAE894}"/>
              </a:ext>
            </a:extLst>
          </p:cNvPr>
          <p:cNvSpPr/>
          <p:nvPr/>
        </p:nvSpPr>
        <p:spPr>
          <a:xfrm>
            <a:off x="6139704" y="9328552"/>
            <a:ext cx="396344" cy="49584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78" name="CuadroTexto 177">
            <a:extLst>
              <a:ext uri="{FF2B5EF4-FFF2-40B4-BE49-F238E27FC236}">
                <a16:creationId xmlns:a16="http://schemas.microsoft.com/office/drawing/2014/main" id="{486C2C40-C7F2-61B1-5777-7826BD542673}"/>
              </a:ext>
            </a:extLst>
          </p:cNvPr>
          <p:cNvSpPr txBox="1"/>
          <p:nvPr/>
        </p:nvSpPr>
        <p:spPr>
          <a:xfrm>
            <a:off x="6089132" y="9341480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 ___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73169E-2AAB-457E-BEC2-DB2D475D24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3949</TotalTime>
  <Words>347</Words>
  <Application>Microsoft Office PowerPoint</Application>
  <PresentationFormat>Personalizado</PresentationFormat>
  <Paragraphs>114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108</cp:revision>
  <dcterms:created xsi:type="dcterms:W3CDTF">2022-01-03T10:00:59Z</dcterms:created>
  <dcterms:modified xsi:type="dcterms:W3CDTF">2024-12-15T08:40:11Z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