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>
        <p:scale>
          <a:sx n="150" d="100"/>
          <a:sy n="150" d="100"/>
        </p:scale>
        <p:origin x="1590" y="-25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1.emf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6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Calcula esta suma utilitzant la descomposició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28560" y="353946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Resta les centenes, les desenes i les unitats per a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vore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quant queda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125596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Calcula i descompon el resultat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33754" y="689953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Completa les operacions (1 punt).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408F018-6E71-FAF5-629E-BC6A7C919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06" y="3928975"/>
            <a:ext cx="2904710" cy="93256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5D539AF-227D-4A38-8254-0878FCFBF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793" y="5587925"/>
            <a:ext cx="2823451" cy="98608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DFEDC006-83A1-2CFC-FA76-CA4B0E6DE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573" y="7333263"/>
            <a:ext cx="2508566" cy="222069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D684458F-7F22-0D0C-D291-E853579D2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2708" y="7204799"/>
            <a:ext cx="2581976" cy="23422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E4AB96B-D548-2905-0D55-FE12DAC4AE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3250" y="2759006"/>
            <a:ext cx="598968" cy="3148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157E310-3F34-9BF1-ABA3-B0BEF5F74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8757" y="2764156"/>
            <a:ext cx="598968" cy="314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D1E06DF-70C4-B633-57F6-F2838BDEF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3376" y="2772752"/>
            <a:ext cx="598968" cy="31484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9FA0FE-428A-220F-2011-674BBBA694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519" y="2702802"/>
            <a:ext cx="1571255" cy="424239"/>
          </a:xfrm>
          <a:prstGeom prst="rect">
            <a:avLst/>
          </a:prstGeom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16F83A6C-D78F-2E64-529D-E3254FD6511A}"/>
              </a:ext>
            </a:extLst>
          </p:cNvPr>
          <p:cNvSpPr txBox="1">
            <a:spLocks/>
          </p:cNvSpPr>
          <p:nvPr/>
        </p:nvSpPr>
        <p:spPr>
          <a:xfrm>
            <a:off x="763008" y="2778211"/>
            <a:ext cx="1060448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349 + 283 =</a:t>
            </a: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3036FA07-667B-4065-9220-92038B0CE987}"/>
              </a:ext>
            </a:extLst>
          </p:cNvPr>
          <p:cNvSpPr txBox="1">
            <a:spLocks/>
          </p:cNvSpPr>
          <p:nvPr/>
        </p:nvSpPr>
        <p:spPr>
          <a:xfrm>
            <a:off x="2286001" y="2772752"/>
            <a:ext cx="295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10473D23-D2F0-95BD-9F42-2DF8A79CFA8A}"/>
              </a:ext>
            </a:extLst>
          </p:cNvPr>
          <p:cNvSpPr txBox="1">
            <a:spLocks/>
          </p:cNvSpPr>
          <p:nvPr/>
        </p:nvSpPr>
        <p:spPr>
          <a:xfrm>
            <a:off x="3119811" y="2778687"/>
            <a:ext cx="295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B7946150-5D69-D17F-89A8-737A7032E7CA}"/>
              </a:ext>
            </a:extLst>
          </p:cNvPr>
          <p:cNvSpPr txBox="1">
            <a:spLocks/>
          </p:cNvSpPr>
          <p:nvPr/>
        </p:nvSpPr>
        <p:spPr>
          <a:xfrm>
            <a:off x="1608776" y="2430781"/>
            <a:ext cx="253646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chemeClr val="bg2">
                    <a:lumMod val="75000"/>
                  </a:schemeClr>
                </a:solidFill>
                <a:latin typeface="ABeZeh"/>
                <a:ea typeface="ABeZeh" pitchFamily="2" charset="0"/>
              </a:rPr>
              <a:t>centenes     desenes      unitats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>
            <a:extLst>
              <a:ext uri="{FF2B5EF4-FFF2-40B4-BE49-F238E27FC236}">
                <a16:creationId xmlns:a16="http://schemas.microsoft.com/office/drawing/2014/main" id="{7F0C8537-FF7A-4C04-3498-10CEA5E54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34" y="7802724"/>
            <a:ext cx="1400492" cy="47911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A99B2FD4-0A31-8B08-F8BF-0CC159804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39" y="2365729"/>
            <a:ext cx="705005" cy="8292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1E69C7E-D24D-EB75-D026-AD6A8C641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89" y="3612218"/>
            <a:ext cx="1471415" cy="126721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78554" y="196554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Carles va collir 265 kg de taronges dels seus arbres. Si en va vendre 139 kg, quants quilograms de taronges li queden? (1 punt)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09814" y="5141128"/>
            <a:ext cx="6946515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Anna vol caminar 347 quilòmetres </a:t>
            </a:r>
            <a:r>
              <a:rPr lang="es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enguany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any. Si en porta 168, quants li’n queden? (1 punt)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10573" y="6572944"/>
            <a:ext cx="3219190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Calcula estes 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6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40782" y="7612167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resultat d’estes operacions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16736" y="8517643"/>
            <a:ext cx="6626053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Explica amb les teues paraules en què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consistixen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les propietats de la suma (1 punt).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2045663" y="4336206"/>
            <a:ext cx="2532687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Paula li queden         €.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3469779" y="4357767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8613BC78-A5A2-640C-1049-2EADB7A990BF}"/>
              </a:ext>
            </a:extLst>
          </p:cNvPr>
          <p:cNvSpPr txBox="1">
            <a:spLocks/>
          </p:cNvSpPr>
          <p:nvPr/>
        </p:nvSpPr>
        <p:spPr>
          <a:xfrm>
            <a:off x="3725982" y="5849640"/>
            <a:ext cx="3153271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per recórrer              km.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5469228" y="5848152"/>
            <a:ext cx="424152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27434" y="3372431"/>
            <a:ext cx="6946515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6. Paula tenia 613 €. Si va gastar 294 € en una tauleta, quants diners li queden? (1 punt).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1F0BA3D-9475-88AE-4697-697CD584A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8263" y="3923951"/>
            <a:ext cx="868219" cy="69633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C6866CB-5AD6-D979-69B4-443A74D5ED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902" y="2634470"/>
            <a:ext cx="1422399" cy="440438"/>
          </a:xfrm>
          <a:prstGeom prst="rect">
            <a:avLst/>
          </a:prstGeom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1B22165F-E084-5597-51EF-D135433A01DC}"/>
              </a:ext>
            </a:extLst>
          </p:cNvPr>
          <p:cNvSpPr txBox="1">
            <a:spLocks/>
          </p:cNvSpPr>
          <p:nvPr/>
        </p:nvSpPr>
        <p:spPr>
          <a:xfrm>
            <a:off x="3246932" y="2651140"/>
            <a:ext cx="2989430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Carles li queden            kg.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5" name="Afgeronde rechthoek 13">
            <a:extLst>
              <a:ext uri="{FF2B5EF4-FFF2-40B4-BE49-F238E27FC236}">
                <a16:creationId xmlns:a16="http://schemas.microsoft.com/office/drawing/2014/main" id="{79198809-1904-E5FF-DC8D-F2227D8B489C}"/>
              </a:ext>
            </a:extLst>
          </p:cNvPr>
          <p:cNvSpPr/>
          <p:nvPr/>
        </p:nvSpPr>
        <p:spPr>
          <a:xfrm>
            <a:off x="4741647" y="268672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66DA512-0607-4FED-5A3C-BFA6D0138E42}"/>
              </a:ext>
            </a:extLst>
          </p:cNvPr>
          <p:cNvSpPr/>
          <p:nvPr/>
        </p:nvSpPr>
        <p:spPr>
          <a:xfrm>
            <a:off x="639386" y="8981851"/>
            <a:ext cx="6097364" cy="858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572D7C78-CC69-C9CD-34B9-456A353136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458" y="5403322"/>
            <a:ext cx="1054242" cy="84978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D814B71-A63A-FB3D-24B7-31DFA34B01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5629" y="5418177"/>
            <a:ext cx="528326" cy="78594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559625AE-35E1-558B-554A-4E5B519F24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857" y="6856196"/>
            <a:ext cx="1532144" cy="45150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C9070AFE-C1A5-C788-3A39-F926EA249E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4880" y="6814259"/>
            <a:ext cx="1522204" cy="502088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B1C4021-F456-10F4-8272-1C7232B9BB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75319" y="7887700"/>
            <a:ext cx="1511765" cy="44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439D99BA-295B-4F5F-9B14-209401B71F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4407</TotalTime>
  <Words>241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159</cp:revision>
  <dcterms:created xsi:type="dcterms:W3CDTF">2022-01-03T10:00:59Z</dcterms:created>
  <dcterms:modified xsi:type="dcterms:W3CDTF">2024-12-12T07:15:43Z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