
<file path=[Content_Types].xml><?xml version="1.0" encoding="utf-8"?>
<Types xmlns="http://schemas.openxmlformats.org/package/2006/content-types">
  <Default Extension="png" ContentType="image/png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customXml/itemProps1.xml" ContentType="application/vnd.openxmlformats-officedocument.customXmlProperties+xml"/>
  <Override PartName="/customXml/itemProps2.xml" ContentType="application/vnd.openxmlformats-officedocument.customXmlProperties+xml"/>
  <Override PartName="/customXml/itemProps3.xml" ContentType="application/vnd.openxmlformats-officedocument.customXmlProperties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notesMasters/notesMaster1.xml" ContentType="application/vnd.openxmlformats-officedocument.presentationml.notesMaster+xml"/>
  <Override PartName="/ppt/commentAuthors.xml" ContentType="application/vnd.openxmlformats-officedocument.presentationml.commentAuthors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theme/theme2.xml" ContentType="application/vnd.openxmlformats-officedocument.theme+xml"/>
  <Override PartName="/ppt/notesSlides/notesSlide1.xml" ContentType="application/vnd.openxmlformats-officedocument.presentationml.notesSlide+xml"/>
  <Override PartName="/ppt/notesSlides/notesSlide2.xml" ContentType="application/vnd.openxmlformats-officedocument.presentationml.notesSlide+xml"/>
  <Override PartName="/docProps/core.xml" ContentType="application/vnd.openxmlformats-package.core-properties+xml"/>
  <Override PartName="/docProps/app.xml" ContentType="application/vnd.openxmlformats-officedocument.extended-properties+xml"/>
  <Override PartName="/docProps/custom.xml" ContentType="application/vnd.openxmlformats-officedocument.custom-properties+xml"/>
  <Override PartName="/ppt/metadata" ContentType="application/binary"/>
</Types>
</file>

<file path=_rels/.rels><?xml version="1.0" encoding="UTF-8" standalone="yes"?>
<Relationships xmlns="http://schemas.openxmlformats.org/package/2006/relationships"><Relationship Id="rId3" Type="http://schemas.openxmlformats.org/officeDocument/2006/relationships/extended-properties" Target="docProps/app.xml"/><Relationship Id="rId2" Type="http://schemas.openxmlformats.org/package/2006/relationships/metadata/core-properties" Target="docProps/core.xml"/><Relationship Id="rId1" Type="http://schemas.openxmlformats.org/officeDocument/2006/relationships/officeDocument" Target="ppt/presentation.xml"/><Relationship Id="rId4" Type="http://schemas.openxmlformats.org/officeDocument/2006/relationships/custom-properties" Target="docProps/custom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trictFirstAndLastChars="0" saveSubsetFonts="1" autoCompressPictures="0">
  <p:sldMasterIdLst>
    <p:sldMasterId id="2147483648" r:id="rId4"/>
  </p:sldMasterIdLst>
  <p:notesMasterIdLst>
    <p:notesMasterId r:id="rId7"/>
  </p:notesMasterIdLst>
  <p:sldIdLst>
    <p:sldId id="256" r:id="rId5"/>
    <p:sldId id="257" r:id="rId6"/>
  </p:sldIdLst>
  <p:sldSz cx="7559675" cy="10691813"/>
  <p:notesSz cx="6858000" cy="9144000"/>
  <p:defaultTextStyle>
    <a:defPPr marR="0" lvl="0" algn="l" rtl="0">
      <a:lnSpc>
        <a:spcPct val="100000"/>
      </a:lnSpc>
      <a:spcBef>
        <a:spcPts val="0"/>
      </a:spcBef>
      <a:spcAft>
        <a:spcPts val="0"/>
      </a:spcAft>
    </a:defPPr>
    <a:lvl1pPr marR="0" lvl="0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1pPr>
    <a:lvl2pPr marR="0" lvl="1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2pPr>
    <a:lvl3pPr marR="0" lvl="2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3pPr>
    <a:lvl4pPr marR="0" lvl="3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4pPr>
    <a:lvl5pPr marR="0" lvl="4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5pPr>
    <a:lvl6pPr marR="0" lvl="5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6pPr>
    <a:lvl7pPr marR="0" lvl="6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7pPr>
    <a:lvl8pPr marR="0" lvl="7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8pPr>
    <a:lvl9pPr marR="0" lvl="8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9pPr>
  </p:defaultTextStyle>
  <p:extLst>
    <p:ext uri="{EFAFB233-063F-42B5-8137-9DF3F51BA10A}">
      <p15:sldGuideLst xmlns:p15="http://schemas.microsoft.com/office/powerpoint/2012/main">
        <p15:guide id="1" orient="horz" pos="3367">
          <p15:clr>
            <a:srgbClr val="A4A3A4"/>
          </p15:clr>
        </p15:guide>
        <p15:guide id="2" pos="2381">
          <p15:clr>
            <a:srgbClr val="A4A3A4"/>
          </p15:clr>
        </p15:guide>
      </p15:sldGuideLst>
    </p:ext>
    <p:ext uri="http://customooxmlschemas.google.com/">
      <go:slidesCustomData xmlns:go="http://customooxmlschemas.google.com/" xmlns:ahyp="http://schemas.microsoft.com/office/drawing/2018/hyperlinkcolor" xmlns:p15="http://schemas.microsoft.com/office/powerpoint/2012/main" xmlns:p14="http://schemas.microsoft.com/office/powerpoint/2010/main" xmlns:com="http://schemas.openxmlformats.org/drawingml/2006/compatibility" xmlns:pvml="urn:schemas-microsoft-com:office:powerpoint" xmlns:v="urn:schemas-microsoft-com:vml" xmlns:o="urn:schemas-microsoft-com:office:office" xmlns:dgm="http://schemas.openxmlformats.org/drawingml/2006/diagram" xmlns:c="http://schemas.openxmlformats.org/drawingml/2006/chart" xmlns:mv="urn:schemas-microsoft-com:mac:vml" xmlns:mc="http://schemas.openxmlformats.org/markup-compatibility/2006" xmlns="" r:id="rId8" roundtripDataSignature="AMtx7mjXjonooNxQwCPfsiLYFjrK99Inaw=="/>
    </p:ext>
  </p:extLst>
</p:presentation>
</file>

<file path=ppt/commentAuthors.xml><?xml version="1.0" encoding="utf-8"?>
<p:cmAuthorLst xmlns:a="http://schemas.openxmlformats.org/drawingml/2006/main" xmlns:r="http://schemas.openxmlformats.org/officeDocument/2006/relationships" xmlns:p="http://schemas.openxmlformats.org/presentationml/2006/main">
  <p:cmAuthor id="0" name="Ofèlia" initials="Ofe" lastIdx="17" clrIdx="0"/>
</p:cmAuthorLst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showPr showNarration="1">
    <p:present/>
    <p:sldAll/>
    <p:penClr>
      <a:prstClr val="red"/>
    </p:penClr>
    <p:extLst>
      <p:ext uri="{EC167BDD-8182-4AB7-AECC-EB403E3ABB37}">
        <p14:laserClr xmlns:p14="http://schemas.microsoft.com/office/powerpoint/2010/main">
          <a:srgbClr val="FF0000"/>
        </p14:laserClr>
      </p:ext>
      <p:ext uri="{2FDB2607-1784-4EEB-B798-7EB5836EED8A}">
        <p14:showMediaCtrls xmlns:p14="http://schemas.microsoft.com/office/powerpoint/2010/main" val="1"/>
      </p:ext>
    </p:extLst>
  </p:showPr>
  <p:clrMru>
    <a:srgbClr val="FF33CC"/>
  </p:clrMru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  <p:ext uri="{FD5EFAAD-0ECE-453E-9831-46B23BE46B34}">
      <p15:chartTrackingRefBased xmlns:p15="http://schemas.microsoft.com/office/powerpoint/2012/main" val="0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>
    <p:restoredLeft sz="15620"/>
    <p:restoredTop sz="94660"/>
  </p:normalViewPr>
  <p:slideViewPr>
    <p:cSldViewPr snapToGrid="0">
      <p:cViewPr>
        <p:scale>
          <a:sx n="125" d="100"/>
          <a:sy n="125" d="100"/>
        </p:scale>
        <p:origin x="1740" y="90"/>
      </p:cViewPr>
      <p:guideLst>
        <p:guide orient="horz" pos="3367"/>
        <p:guide pos="2381"/>
      </p:guideLst>
    </p:cSldViewPr>
  </p:slideViewPr>
  <p:notesTextViewPr>
    <p:cViewPr>
      <p:scale>
        <a:sx n="1" d="1"/>
        <a:sy n="1" d="1"/>
      </p:scale>
      <p:origin x="0" y="0"/>
    </p:cViewPr>
  </p:notesTextViewPr>
  <p:gridSpacing cx="72008" cy="72008"/>
</p:viewPr>
</file>

<file path=ppt/_rels/presentation.xml.rels><?xml version="1.0" encoding="UTF-8" standalone="yes"?>
<Relationships xmlns="http://schemas.openxmlformats.org/package/2006/relationships"><Relationship Id="rId8" Type="http://customschemas.google.com/relationships/presentationmetadata" Target="metadata"/><Relationship Id="rId13" Type="http://schemas.openxmlformats.org/officeDocument/2006/relationships/tableStyles" Target="tableStyles.xml"/><Relationship Id="rId3" Type="http://schemas.openxmlformats.org/officeDocument/2006/relationships/customXml" Target="../customXml/item3.xml"/><Relationship Id="rId7" Type="http://schemas.openxmlformats.org/officeDocument/2006/relationships/notesMaster" Target="notesMasters/notesMaster1.xml"/><Relationship Id="rId12" Type="http://schemas.openxmlformats.org/officeDocument/2006/relationships/theme" Target="theme/theme1.xml"/><Relationship Id="rId2" Type="http://schemas.openxmlformats.org/officeDocument/2006/relationships/customXml" Target="../customXml/item2.xml"/><Relationship Id="rId1" Type="http://schemas.openxmlformats.org/officeDocument/2006/relationships/customXml" Target="../customXml/item1.xml"/><Relationship Id="rId6" Type="http://schemas.openxmlformats.org/officeDocument/2006/relationships/slide" Target="slides/slide2.xml"/><Relationship Id="rId11" Type="http://schemas.openxmlformats.org/officeDocument/2006/relationships/viewProps" Target="viewProps.xml"/><Relationship Id="rId5" Type="http://schemas.openxmlformats.org/officeDocument/2006/relationships/slide" Target="slides/slide1.xml"/><Relationship Id="rId10" Type="http://schemas.openxmlformats.org/officeDocument/2006/relationships/presProps" Target="presProps.xml"/><Relationship Id="rId4" Type="http://schemas.openxmlformats.org/officeDocument/2006/relationships/slideMaster" Target="slideMasters/slideMaster1.xml"/><Relationship Id="rId9" Type="http://schemas.openxmlformats.org/officeDocument/2006/relationships/commentAuthors" Target="commentAuthors.xml"/></Relationships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2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lt1"/>
        </a:solidFill>
        <a:effectLst/>
      </p:bgPr>
    </p:bg>
    <p:spTree>
      <p:nvGrpSpPr>
        <p:cNvPr id="1" name="Shape 2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Google Shape;3;n"/>
          <p:cNvSpPr txBox="1">
            <a:spLocks noGrp="1"/>
          </p:cNvSpPr>
          <p:nvPr>
            <p:ph type="hdr" idx="2"/>
          </p:nvPr>
        </p:nvSpPr>
        <p:spPr>
          <a:xfrm>
            <a:off x="0" y="0"/>
            <a:ext cx="2971800" cy="458788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noAutofit/>
          </a:bodyPr>
          <a:lstStyle>
            <a:lvl1pPr marR="0" lvl="0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2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1pPr>
            <a:lvl2pPr marR="0" lvl="1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2pPr>
            <a:lvl3pPr marR="0" lvl="2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3pPr>
            <a:lvl4pPr marR="0" lvl="3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4pPr>
            <a:lvl5pPr marR="0" lvl="4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5pPr>
            <a:lvl6pPr marR="0" lvl="5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6pPr>
            <a:lvl7pPr marR="0" lvl="6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7pPr>
            <a:lvl8pPr marR="0" lvl="7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8pPr>
            <a:lvl9pPr marR="0" lvl="8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9pPr>
          </a:lstStyle>
          <a:p>
            <a:endParaRPr/>
          </a:p>
        </p:txBody>
      </p:sp>
      <p:sp>
        <p:nvSpPr>
          <p:cNvPr id="4" name="Google Shape;4;n"/>
          <p:cNvSpPr txBox="1">
            <a:spLocks noGrp="1"/>
          </p:cNvSpPr>
          <p:nvPr>
            <p:ph type="dt" idx="10"/>
          </p:nvPr>
        </p:nvSpPr>
        <p:spPr>
          <a:xfrm>
            <a:off x="3884613" y="0"/>
            <a:ext cx="2971800" cy="458788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noAutofit/>
          </a:bodyPr>
          <a:lstStyle>
            <a:lvl1pPr marR="0" lvl="0" algn="r" rtl="0">
              <a:spcBef>
                <a:spcPts val="0"/>
              </a:spcBef>
              <a:spcAft>
                <a:spcPts val="0"/>
              </a:spcAft>
              <a:buSzPts val="1400"/>
              <a:buNone/>
              <a:defRPr sz="12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1pPr>
            <a:lvl2pPr marR="0" lvl="1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2pPr>
            <a:lvl3pPr marR="0" lvl="2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3pPr>
            <a:lvl4pPr marR="0" lvl="3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4pPr>
            <a:lvl5pPr marR="0" lvl="4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5pPr>
            <a:lvl6pPr marR="0" lvl="5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6pPr>
            <a:lvl7pPr marR="0" lvl="6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7pPr>
            <a:lvl8pPr marR="0" lvl="7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8pPr>
            <a:lvl9pPr marR="0" lvl="8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9pPr>
          </a:lstStyle>
          <a:p>
            <a:endParaRPr/>
          </a:p>
        </p:txBody>
      </p:sp>
      <p:sp>
        <p:nvSpPr>
          <p:cNvPr id="5" name="Google Shape;5;n"/>
          <p:cNvSpPr>
            <a:spLocks noGrp="1" noRot="1" noChangeAspect="1"/>
          </p:cNvSpPr>
          <p:nvPr>
            <p:ph type="sldImg" idx="3"/>
          </p:nvPr>
        </p:nvSpPr>
        <p:spPr>
          <a:xfrm>
            <a:off x="2338388" y="1143000"/>
            <a:ext cx="2181225" cy="3086100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  <a:noFill/>
          <a:ln w="12700" cap="flat" cmpd="sng">
            <a:solidFill>
              <a:srgbClr val="000000"/>
            </a:solidFill>
            <a:prstDash val="solid"/>
            <a:round/>
            <a:headEnd type="none" w="sm" len="sm"/>
            <a:tailEnd type="none" w="sm" len="sm"/>
          </a:ln>
        </p:spPr>
      </p:sp>
      <p:sp>
        <p:nvSpPr>
          <p:cNvPr id="6" name="Google Shape;6;n"/>
          <p:cNvSpPr txBox="1">
            <a:spLocks noGrp="1"/>
          </p:cNvSpPr>
          <p:nvPr>
            <p:ph type="body" idx="1"/>
          </p:nvPr>
        </p:nvSpPr>
        <p:spPr>
          <a:xfrm>
            <a:off x="685800" y="4400550"/>
            <a:ext cx="5486400" cy="360045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noAutofit/>
          </a:bodyPr>
          <a:lstStyle>
            <a:lvl1pPr marL="457200" marR="0" lvl="0" indent="-228600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2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1pPr>
            <a:lvl2pPr marL="914400" marR="0" lvl="1" indent="-228600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2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2pPr>
            <a:lvl3pPr marL="1371600" marR="0" lvl="2" indent="-228600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2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3pPr>
            <a:lvl4pPr marL="1828800" marR="0" lvl="3" indent="-228600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2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4pPr>
            <a:lvl5pPr marL="2286000" marR="0" lvl="4" indent="-228600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2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5pPr>
            <a:lvl6pPr marL="2743200" marR="0" lvl="5" indent="-228600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2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6pPr>
            <a:lvl7pPr marL="3200400" marR="0" lvl="6" indent="-228600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2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7pPr>
            <a:lvl8pPr marL="3657600" marR="0" lvl="7" indent="-228600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2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8pPr>
            <a:lvl9pPr marL="4114800" marR="0" lvl="8" indent="-228600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2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9pPr>
          </a:lstStyle>
          <a:p>
            <a:endParaRPr/>
          </a:p>
        </p:txBody>
      </p:sp>
      <p:sp>
        <p:nvSpPr>
          <p:cNvPr id="7" name="Google Shape;7;n"/>
          <p:cNvSpPr txBox="1">
            <a:spLocks noGrp="1"/>
          </p:cNvSpPr>
          <p:nvPr>
            <p:ph type="ftr" idx="11"/>
          </p:nvPr>
        </p:nvSpPr>
        <p:spPr>
          <a:xfrm>
            <a:off x="0" y="8685213"/>
            <a:ext cx="2971800" cy="458787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b" anchorCtr="0">
            <a:noAutofit/>
          </a:bodyPr>
          <a:lstStyle>
            <a:lvl1pPr marR="0" lvl="0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2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1pPr>
            <a:lvl2pPr marR="0" lvl="1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2pPr>
            <a:lvl3pPr marR="0" lvl="2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3pPr>
            <a:lvl4pPr marR="0" lvl="3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4pPr>
            <a:lvl5pPr marR="0" lvl="4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5pPr>
            <a:lvl6pPr marR="0" lvl="5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6pPr>
            <a:lvl7pPr marR="0" lvl="6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7pPr>
            <a:lvl8pPr marR="0" lvl="7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8pPr>
            <a:lvl9pPr marR="0" lvl="8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9pPr>
          </a:lstStyle>
          <a:p>
            <a:endParaRPr/>
          </a:p>
        </p:txBody>
      </p:sp>
      <p:sp>
        <p:nvSpPr>
          <p:cNvPr id="8" name="Google Shape;8;n"/>
          <p:cNvSpPr txBox="1">
            <a:spLocks noGrp="1"/>
          </p:cNvSpPr>
          <p:nvPr>
            <p:ph type="sldNum" idx="12"/>
          </p:nvPr>
        </p:nvSpPr>
        <p:spPr>
          <a:xfrm>
            <a:off x="3884613" y="8685213"/>
            <a:ext cx="2971800" cy="458787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b" anchorCtr="0">
            <a:noAutofit/>
          </a:bodyPr>
          <a:lstStyle/>
          <a:p>
            <a:pPr marL="0" marR="0" lvl="0" indent="0" algn="r" rtl="0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nl-NL" sz="12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rPr>
              <a:pPr marL="0" marR="0" lvl="0" indent="0" algn="r" rtl="0">
                <a:spcBef>
                  <a:spcPts val="0"/>
                </a:spcBef>
                <a:spcAft>
                  <a:spcPts val="0"/>
                </a:spcAft>
                <a:buNone/>
              </a:pPr>
              <a:t>‹Nº›</a:t>
            </a:fld>
            <a:endParaRPr sz="1200" b="0" i="0" u="none" strike="noStrike" cap="none">
              <a:solidFill>
                <a:schemeClr val="dk1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</p:spTree>
  </p:cSld>
  <p:clrMap bg1="lt1" tx1="dk1" bg2="dk2" tx2="lt2" accent1="accent1" accent2="accent2" accent3="accent3" accent4="accent4" accent5="accent5" accent6="accent6" hlink="hlink" folHlink="folHlink"/>
  <p:notesStyle>
    <a:defPPr marR="0" lvl="0" algn="l" rtl="0">
      <a:lnSpc>
        <a:spcPct val="100000"/>
      </a:lnSpc>
      <a:spcBef>
        <a:spcPts val="0"/>
      </a:spcBef>
      <a:spcAft>
        <a:spcPts val="0"/>
      </a:spcAft>
    </a:defPPr>
    <a:lvl1pPr marR="0" lvl="0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1pPr>
    <a:lvl2pPr marR="0" lvl="1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2pPr>
    <a:lvl3pPr marR="0" lvl="2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3pPr>
    <a:lvl4pPr marR="0" lvl="3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4pPr>
    <a:lvl5pPr marR="0" lvl="4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5pPr>
    <a:lvl6pPr marR="0" lvl="5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6pPr>
    <a:lvl7pPr marR="0" lvl="6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7pPr>
    <a:lvl8pPr marR="0" lvl="7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8pPr>
    <a:lvl9pPr marR="0" lvl="8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9pPr>
  </p:notesStyle>
</p:notesMaster>
</file>

<file path=ppt/notesSlides/_rels/notesSlide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.xml"/><Relationship Id="rId1" Type="http://schemas.openxmlformats.org/officeDocument/2006/relationships/notesMaster" Target="../notesMasters/notesMaster1.xml"/></Relationships>
</file>

<file path=ppt/notesSlides/_rels/notesSlide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.xml"/><Relationship Id="rId1" Type="http://schemas.openxmlformats.org/officeDocument/2006/relationships/notesMaster" Target="../notesMasters/notesMaster1.xml"/>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84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5" name="Google Shape;85;p2:notes"/>
          <p:cNvSpPr txBox="1">
            <a:spLocks noGrp="1"/>
          </p:cNvSpPr>
          <p:nvPr>
            <p:ph type="body" idx="1"/>
          </p:nvPr>
        </p:nvSpPr>
        <p:spPr>
          <a:xfrm>
            <a:off x="685800" y="4400550"/>
            <a:ext cx="5486400" cy="3600450"/>
          </a:xfrm>
          <a:prstGeom prst="rect">
            <a:avLst/>
          </a:prstGeom>
        </p:spPr>
        <p:txBody>
          <a:bodyPr spcFirstLastPara="1" wrap="square" lIns="91425" tIns="45700" rIns="91425" bIns="45700" anchor="t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  <p:sp>
        <p:nvSpPr>
          <p:cNvPr id="86" name="Google Shape;86;p2:notes"/>
          <p:cNvSpPr>
            <a:spLocks noGrp="1" noRot="1" noChangeAspect="1"/>
          </p:cNvSpPr>
          <p:nvPr>
            <p:ph type="sldImg" idx="2"/>
          </p:nvPr>
        </p:nvSpPr>
        <p:spPr>
          <a:xfrm>
            <a:off x="2338388" y="1143000"/>
            <a:ext cx="2181225" cy="3086100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</p:spTree>
  </p:cSld>
  <p:clrMapOvr>
    <a:masterClrMapping/>
  </p:clrMapOvr>
</p:notes>
</file>

<file path=ppt/notesSlides/notesSlide2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155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56" name="Google Shape;156;g14b75e4c2d3_0_22:notes"/>
          <p:cNvSpPr txBox="1">
            <a:spLocks noGrp="1"/>
          </p:cNvSpPr>
          <p:nvPr>
            <p:ph type="body" idx="1"/>
          </p:nvPr>
        </p:nvSpPr>
        <p:spPr>
          <a:xfrm>
            <a:off x="685800" y="4400550"/>
            <a:ext cx="5486400" cy="3600600"/>
          </a:xfrm>
          <a:prstGeom prst="rect">
            <a:avLst/>
          </a:prstGeom>
        </p:spPr>
        <p:txBody>
          <a:bodyPr spcFirstLastPara="1" wrap="square" lIns="91425" tIns="45700" rIns="91425" bIns="45700" anchor="t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  <p:sp>
        <p:nvSpPr>
          <p:cNvPr id="157" name="Google Shape;157;g14b75e4c2d3_0_22:notes"/>
          <p:cNvSpPr>
            <a:spLocks noGrp="1" noRot="1" noChangeAspect="1"/>
          </p:cNvSpPr>
          <p:nvPr>
            <p:ph type="sldImg" idx="2"/>
          </p:nvPr>
        </p:nvSpPr>
        <p:spPr>
          <a:xfrm>
            <a:off x="2338388" y="1143000"/>
            <a:ext cx="2181225" cy="3086100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</p:spTree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Titeldia" type="title">
  <p:cSld name="TITLE">
    <p:spTree>
      <p:nvGrpSpPr>
        <p:cNvPr id="1" name="Shape 15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6" name="Google Shape;16;p4"/>
          <p:cNvSpPr txBox="1">
            <a:spLocks noGrp="1"/>
          </p:cNvSpPr>
          <p:nvPr>
            <p:ph type="ctrTitle"/>
          </p:nvPr>
        </p:nvSpPr>
        <p:spPr>
          <a:xfrm>
            <a:off x="566976" y="1749795"/>
            <a:ext cx="6425724" cy="372233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b" anchorCtr="0">
            <a:normAutofit/>
          </a:bodyPr>
          <a:lstStyle>
            <a:lvl1pPr lvl="0" algn="ctr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4960"/>
              <a:buFont typeface="Calibri"/>
              <a:buNone/>
              <a:defRPr sz="4960"/>
            </a:lvl1pPr>
            <a:lvl2pPr lvl="1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/>
          </a:p>
        </p:txBody>
      </p:sp>
      <p:sp>
        <p:nvSpPr>
          <p:cNvPr id="17" name="Google Shape;17;p4"/>
          <p:cNvSpPr txBox="1">
            <a:spLocks noGrp="1"/>
          </p:cNvSpPr>
          <p:nvPr>
            <p:ph type="subTitle" idx="1"/>
          </p:nvPr>
        </p:nvSpPr>
        <p:spPr>
          <a:xfrm>
            <a:off x="944960" y="5615678"/>
            <a:ext cx="5669756" cy="2581379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normAutofit/>
          </a:bodyPr>
          <a:lstStyle>
            <a:lvl1pPr lvl="0" algn="ctr">
              <a:lnSpc>
                <a:spcPct val="90000"/>
              </a:lnSpc>
              <a:spcBef>
                <a:spcPts val="827"/>
              </a:spcBef>
              <a:spcAft>
                <a:spcPts val="0"/>
              </a:spcAft>
              <a:buClr>
                <a:schemeClr val="dk1"/>
              </a:buClr>
              <a:buSzPts val="1984"/>
              <a:buNone/>
              <a:defRPr sz="1984"/>
            </a:lvl1pPr>
            <a:lvl2pPr lvl="1" algn="ctr">
              <a:lnSpc>
                <a:spcPct val="90000"/>
              </a:lnSpc>
              <a:spcBef>
                <a:spcPts val="413"/>
              </a:spcBef>
              <a:spcAft>
                <a:spcPts val="0"/>
              </a:spcAft>
              <a:buClr>
                <a:schemeClr val="dk1"/>
              </a:buClr>
              <a:buSzPts val="1653"/>
              <a:buNone/>
              <a:defRPr sz="1653"/>
            </a:lvl2pPr>
            <a:lvl3pPr lvl="2" algn="ctr">
              <a:lnSpc>
                <a:spcPct val="90000"/>
              </a:lnSpc>
              <a:spcBef>
                <a:spcPts val="413"/>
              </a:spcBef>
              <a:spcAft>
                <a:spcPts val="0"/>
              </a:spcAft>
              <a:buClr>
                <a:schemeClr val="dk1"/>
              </a:buClr>
              <a:buSzPts val="1488"/>
              <a:buNone/>
              <a:defRPr sz="1488"/>
            </a:lvl3pPr>
            <a:lvl4pPr lvl="3" algn="ctr">
              <a:lnSpc>
                <a:spcPct val="90000"/>
              </a:lnSpc>
              <a:spcBef>
                <a:spcPts val="413"/>
              </a:spcBef>
              <a:spcAft>
                <a:spcPts val="0"/>
              </a:spcAft>
              <a:buClr>
                <a:schemeClr val="dk1"/>
              </a:buClr>
              <a:buSzPts val="1323"/>
              <a:buNone/>
              <a:defRPr sz="1323"/>
            </a:lvl4pPr>
            <a:lvl5pPr lvl="4" algn="ctr">
              <a:lnSpc>
                <a:spcPct val="90000"/>
              </a:lnSpc>
              <a:spcBef>
                <a:spcPts val="413"/>
              </a:spcBef>
              <a:spcAft>
                <a:spcPts val="0"/>
              </a:spcAft>
              <a:buClr>
                <a:schemeClr val="dk1"/>
              </a:buClr>
              <a:buSzPts val="1323"/>
              <a:buNone/>
              <a:defRPr sz="1323"/>
            </a:lvl5pPr>
            <a:lvl6pPr lvl="5" algn="ctr">
              <a:lnSpc>
                <a:spcPct val="90000"/>
              </a:lnSpc>
              <a:spcBef>
                <a:spcPts val="413"/>
              </a:spcBef>
              <a:spcAft>
                <a:spcPts val="0"/>
              </a:spcAft>
              <a:buClr>
                <a:schemeClr val="dk1"/>
              </a:buClr>
              <a:buSzPts val="1323"/>
              <a:buNone/>
              <a:defRPr sz="1323"/>
            </a:lvl6pPr>
            <a:lvl7pPr lvl="6" algn="ctr">
              <a:lnSpc>
                <a:spcPct val="90000"/>
              </a:lnSpc>
              <a:spcBef>
                <a:spcPts val="413"/>
              </a:spcBef>
              <a:spcAft>
                <a:spcPts val="0"/>
              </a:spcAft>
              <a:buClr>
                <a:schemeClr val="dk1"/>
              </a:buClr>
              <a:buSzPts val="1323"/>
              <a:buNone/>
              <a:defRPr sz="1323"/>
            </a:lvl7pPr>
            <a:lvl8pPr lvl="7" algn="ctr">
              <a:lnSpc>
                <a:spcPct val="90000"/>
              </a:lnSpc>
              <a:spcBef>
                <a:spcPts val="413"/>
              </a:spcBef>
              <a:spcAft>
                <a:spcPts val="0"/>
              </a:spcAft>
              <a:buClr>
                <a:schemeClr val="dk1"/>
              </a:buClr>
              <a:buSzPts val="1323"/>
              <a:buNone/>
              <a:defRPr sz="1323"/>
            </a:lvl8pPr>
            <a:lvl9pPr lvl="8" algn="ctr">
              <a:lnSpc>
                <a:spcPct val="90000"/>
              </a:lnSpc>
              <a:spcBef>
                <a:spcPts val="413"/>
              </a:spcBef>
              <a:spcAft>
                <a:spcPts val="0"/>
              </a:spcAft>
              <a:buClr>
                <a:schemeClr val="dk1"/>
              </a:buClr>
              <a:buSzPts val="1323"/>
              <a:buNone/>
              <a:defRPr sz="1323"/>
            </a:lvl9pPr>
          </a:lstStyle>
          <a:p>
            <a:endParaRPr/>
          </a:p>
        </p:txBody>
      </p:sp>
      <p:sp>
        <p:nvSpPr>
          <p:cNvPr id="18" name="Google Shape;18;p4"/>
          <p:cNvSpPr txBox="1">
            <a:spLocks noGrp="1"/>
          </p:cNvSpPr>
          <p:nvPr>
            <p:ph type="dt" idx="10"/>
          </p:nvPr>
        </p:nvSpPr>
        <p:spPr>
          <a:xfrm>
            <a:off x="519728" y="9909729"/>
            <a:ext cx="1700927" cy="56924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lvl="0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/>
          </a:p>
        </p:txBody>
      </p:sp>
      <p:sp>
        <p:nvSpPr>
          <p:cNvPr id="19" name="Google Shape;19;p4"/>
          <p:cNvSpPr txBox="1">
            <a:spLocks noGrp="1"/>
          </p:cNvSpPr>
          <p:nvPr>
            <p:ph type="ftr" idx="11"/>
          </p:nvPr>
        </p:nvSpPr>
        <p:spPr>
          <a:xfrm>
            <a:off x="2504143" y="9909729"/>
            <a:ext cx="2551390" cy="56924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lvl="0" algn="ctr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/>
          </a:p>
        </p:txBody>
      </p:sp>
      <p:sp>
        <p:nvSpPr>
          <p:cNvPr id="20" name="Google Shape;20;p4"/>
          <p:cNvSpPr txBox="1">
            <a:spLocks noGrp="1"/>
          </p:cNvSpPr>
          <p:nvPr>
            <p:ph type="sldNum" idx="12"/>
          </p:nvPr>
        </p:nvSpPr>
        <p:spPr>
          <a:xfrm>
            <a:off x="5339020" y="9909729"/>
            <a:ext cx="1700927" cy="56924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marL="0" lvl="0" indent="0" algn="r">
              <a:spcBef>
                <a:spcPts val="0"/>
              </a:spcBef>
              <a:buNone/>
              <a:defRPr/>
            </a:lvl1pPr>
            <a:lvl2pPr marL="0" lvl="1" indent="0" algn="r">
              <a:spcBef>
                <a:spcPts val="0"/>
              </a:spcBef>
              <a:buNone/>
              <a:defRPr/>
            </a:lvl2pPr>
            <a:lvl3pPr marL="0" lvl="2" indent="0" algn="r">
              <a:spcBef>
                <a:spcPts val="0"/>
              </a:spcBef>
              <a:buNone/>
              <a:defRPr/>
            </a:lvl3pPr>
            <a:lvl4pPr marL="0" lvl="3" indent="0" algn="r">
              <a:spcBef>
                <a:spcPts val="0"/>
              </a:spcBef>
              <a:buNone/>
              <a:defRPr/>
            </a:lvl4pPr>
            <a:lvl5pPr marL="0" lvl="4" indent="0" algn="r">
              <a:spcBef>
                <a:spcPts val="0"/>
              </a:spcBef>
              <a:buNone/>
              <a:defRPr/>
            </a:lvl5pPr>
            <a:lvl6pPr marL="0" lvl="5" indent="0" algn="r">
              <a:spcBef>
                <a:spcPts val="0"/>
              </a:spcBef>
              <a:buNone/>
              <a:defRPr/>
            </a:lvl6pPr>
            <a:lvl7pPr marL="0" lvl="6" indent="0" algn="r">
              <a:spcBef>
                <a:spcPts val="0"/>
              </a:spcBef>
              <a:buNone/>
              <a:defRPr/>
            </a:lvl7pPr>
            <a:lvl8pPr marL="0" lvl="7" indent="0" algn="r">
              <a:spcBef>
                <a:spcPts val="0"/>
              </a:spcBef>
              <a:buNone/>
              <a:defRPr/>
            </a:lvl8pPr>
            <a:lvl9pPr marL="0" lvl="8" indent="0" algn="r">
              <a:spcBef>
                <a:spcPts val="0"/>
              </a:spcBef>
              <a:buNone/>
              <a:defRPr/>
            </a:lvl9pPr>
          </a:lstStyle>
          <a:p>
            <a:pPr marL="0" lvl="0" indent="0" algn="r" rtl="0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nl-NL"/>
              <a:pPr marL="0" lvl="0" indent="0" algn="r" rtl="0">
                <a:spcBef>
                  <a:spcPts val="0"/>
                </a:spcBef>
                <a:spcAft>
                  <a:spcPts val="0"/>
                </a:spcAft>
                <a:buNone/>
              </a:pPr>
              <a:t>‹Nº›</a:t>
            </a:fld>
            <a:endParaRPr/>
          </a:p>
        </p:txBody>
      </p:sp>
    </p:spTree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Titel en object" type="obj">
  <p:cSld name="OBJECT">
    <p:spTree>
      <p:nvGrpSpPr>
        <p:cNvPr id="1" name="Shape 21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2" name="Google Shape;22;p5"/>
          <p:cNvSpPr txBox="1">
            <a:spLocks noGrp="1"/>
          </p:cNvSpPr>
          <p:nvPr>
            <p:ph type="title"/>
          </p:nvPr>
        </p:nvSpPr>
        <p:spPr>
          <a:xfrm>
            <a:off x="519728" y="569242"/>
            <a:ext cx="6520220" cy="206659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rmAutofit/>
          </a:bodyPr>
          <a:lstStyle>
            <a:lvl1pPr lvl="0" algn="l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800"/>
              <a:buNone/>
              <a:defRPr/>
            </a:lvl1pPr>
            <a:lvl2pPr lvl="1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/>
          </a:p>
        </p:txBody>
      </p:sp>
      <p:sp>
        <p:nvSpPr>
          <p:cNvPr id="23" name="Google Shape;23;p5"/>
          <p:cNvSpPr txBox="1">
            <a:spLocks noGrp="1"/>
          </p:cNvSpPr>
          <p:nvPr>
            <p:ph type="body" idx="1"/>
          </p:nvPr>
        </p:nvSpPr>
        <p:spPr>
          <a:xfrm>
            <a:off x="519728" y="2846200"/>
            <a:ext cx="6520220" cy="6783857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normAutofit/>
          </a:bodyPr>
          <a:lstStyle>
            <a:lvl1pPr marL="457200" lvl="0" indent="-342900" algn="l">
              <a:lnSpc>
                <a:spcPct val="90000"/>
              </a:lnSpc>
              <a:spcBef>
                <a:spcPts val="827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1pPr>
            <a:lvl2pPr marL="914400" lvl="1" indent="-342900" algn="l">
              <a:lnSpc>
                <a:spcPct val="90000"/>
              </a:lnSpc>
              <a:spcBef>
                <a:spcPts val="413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2pPr>
            <a:lvl3pPr marL="1371600" lvl="2" indent="-342900" algn="l">
              <a:lnSpc>
                <a:spcPct val="90000"/>
              </a:lnSpc>
              <a:spcBef>
                <a:spcPts val="413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3pPr>
            <a:lvl4pPr marL="1828800" lvl="3" indent="-342900" algn="l">
              <a:lnSpc>
                <a:spcPct val="90000"/>
              </a:lnSpc>
              <a:spcBef>
                <a:spcPts val="413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4pPr>
            <a:lvl5pPr marL="2286000" lvl="4" indent="-342900" algn="l">
              <a:lnSpc>
                <a:spcPct val="90000"/>
              </a:lnSpc>
              <a:spcBef>
                <a:spcPts val="413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5pPr>
            <a:lvl6pPr marL="2743200" lvl="5" indent="-342900" algn="l">
              <a:lnSpc>
                <a:spcPct val="90000"/>
              </a:lnSpc>
              <a:spcBef>
                <a:spcPts val="413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6pPr>
            <a:lvl7pPr marL="3200400" lvl="6" indent="-342900" algn="l">
              <a:lnSpc>
                <a:spcPct val="90000"/>
              </a:lnSpc>
              <a:spcBef>
                <a:spcPts val="413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7pPr>
            <a:lvl8pPr marL="3657600" lvl="7" indent="-342900" algn="l">
              <a:lnSpc>
                <a:spcPct val="90000"/>
              </a:lnSpc>
              <a:spcBef>
                <a:spcPts val="413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8pPr>
            <a:lvl9pPr marL="4114800" lvl="8" indent="-342900" algn="l">
              <a:lnSpc>
                <a:spcPct val="90000"/>
              </a:lnSpc>
              <a:spcBef>
                <a:spcPts val="413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9pPr>
          </a:lstStyle>
          <a:p>
            <a:endParaRPr/>
          </a:p>
        </p:txBody>
      </p:sp>
      <p:sp>
        <p:nvSpPr>
          <p:cNvPr id="24" name="Google Shape;24;p5"/>
          <p:cNvSpPr txBox="1">
            <a:spLocks noGrp="1"/>
          </p:cNvSpPr>
          <p:nvPr>
            <p:ph type="dt" idx="10"/>
          </p:nvPr>
        </p:nvSpPr>
        <p:spPr>
          <a:xfrm>
            <a:off x="519728" y="9909729"/>
            <a:ext cx="1700927" cy="56924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lvl="0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/>
          </a:p>
        </p:txBody>
      </p:sp>
      <p:sp>
        <p:nvSpPr>
          <p:cNvPr id="25" name="Google Shape;25;p5"/>
          <p:cNvSpPr txBox="1">
            <a:spLocks noGrp="1"/>
          </p:cNvSpPr>
          <p:nvPr>
            <p:ph type="ftr" idx="11"/>
          </p:nvPr>
        </p:nvSpPr>
        <p:spPr>
          <a:xfrm>
            <a:off x="2504143" y="9909729"/>
            <a:ext cx="2551390" cy="56924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lvl="0" algn="ctr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/>
          </a:p>
        </p:txBody>
      </p:sp>
      <p:sp>
        <p:nvSpPr>
          <p:cNvPr id="26" name="Google Shape;26;p5"/>
          <p:cNvSpPr txBox="1">
            <a:spLocks noGrp="1"/>
          </p:cNvSpPr>
          <p:nvPr>
            <p:ph type="sldNum" idx="12"/>
          </p:nvPr>
        </p:nvSpPr>
        <p:spPr>
          <a:xfrm>
            <a:off x="5339020" y="9909729"/>
            <a:ext cx="1700927" cy="56924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marL="0" lvl="0" indent="0" algn="r">
              <a:spcBef>
                <a:spcPts val="0"/>
              </a:spcBef>
              <a:buNone/>
              <a:defRPr/>
            </a:lvl1pPr>
            <a:lvl2pPr marL="0" lvl="1" indent="0" algn="r">
              <a:spcBef>
                <a:spcPts val="0"/>
              </a:spcBef>
              <a:buNone/>
              <a:defRPr/>
            </a:lvl2pPr>
            <a:lvl3pPr marL="0" lvl="2" indent="0" algn="r">
              <a:spcBef>
                <a:spcPts val="0"/>
              </a:spcBef>
              <a:buNone/>
              <a:defRPr/>
            </a:lvl3pPr>
            <a:lvl4pPr marL="0" lvl="3" indent="0" algn="r">
              <a:spcBef>
                <a:spcPts val="0"/>
              </a:spcBef>
              <a:buNone/>
              <a:defRPr/>
            </a:lvl4pPr>
            <a:lvl5pPr marL="0" lvl="4" indent="0" algn="r">
              <a:spcBef>
                <a:spcPts val="0"/>
              </a:spcBef>
              <a:buNone/>
              <a:defRPr/>
            </a:lvl5pPr>
            <a:lvl6pPr marL="0" lvl="5" indent="0" algn="r">
              <a:spcBef>
                <a:spcPts val="0"/>
              </a:spcBef>
              <a:buNone/>
              <a:defRPr/>
            </a:lvl6pPr>
            <a:lvl7pPr marL="0" lvl="6" indent="0" algn="r">
              <a:spcBef>
                <a:spcPts val="0"/>
              </a:spcBef>
              <a:buNone/>
              <a:defRPr/>
            </a:lvl7pPr>
            <a:lvl8pPr marL="0" lvl="7" indent="0" algn="r">
              <a:spcBef>
                <a:spcPts val="0"/>
              </a:spcBef>
              <a:buNone/>
              <a:defRPr/>
            </a:lvl8pPr>
            <a:lvl9pPr marL="0" lvl="8" indent="0" algn="r">
              <a:spcBef>
                <a:spcPts val="0"/>
              </a:spcBef>
              <a:buNone/>
              <a:defRPr/>
            </a:lvl9pPr>
          </a:lstStyle>
          <a:p>
            <a:pPr marL="0" lvl="0" indent="0" algn="r" rtl="0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nl-NL"/>
              <a:pPr marL="0" lvl="0" indent="0" algn="r" rtl="0">
                <a:spcBef>
                  <a:spcPts val="0"/>
                </a:spcBef>
                <a:spcAft>
                  <a:spcPts val="0"/>
                </a:spcAft>
                <a:buNone/>
              </a:pPr>
              <a:t>‹Nº›</a:t>
            </a:fld>
            <a:endParaRPr/>
          </a:p>
        </p:txBody>
      </p:sp>
    </p:spTree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Sectiekop" type="secHead">
  <p:cSld name="SECTION_HEADER">
    <p:spTree>
      <p:nvGrpSpPr>
        <p:cNvPr id="1" name="Shape 27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8" name="Google Shape;28;p6"/>
          <p:cNvSpPr txBox="1">
            <a:spLocks noGrp="1"/>
          </p:cNvSpPr>
          <p:nvPr>
            <p:ph type="title"/>
          </p:nvPr>
        </p:nvSpPr>
        <p:spPr>
          <a:xfrm>
            <a:off x="515791" y="2665532"/>
            <a:ext cx="6520220" cy="4447496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b" anchorCtr="0">
            <a:normAutofit/>
          </a:bodyPr>
          <a:lstStyle>
            <a:lvl1pPr lvl="0" algn="l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4960"/>
              <a:buFont typeface="Calibri"/>
              <a:buNone/>
              <a:defRPr sz="4960"/>
            </a:lvl1pPr>
            <a:lvl2pPr lvl="1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/>
          </a:p>
        </p:txBody>
      </p:sp>
      <p:sp>
        <p:nvSpPr>
          <p:cNvPr id="29" name="Google Shape;29;p6"/>
          <p:cNvSpPr txBox="1">
            <a:spLocks noGrp="1"/>
          </p:cNvSpPr>
          <p:nvPr>
            <p:ph type="body" idx="1"/>
          </p:nvPr>
        </p:nvSpPr>
        <p:spPr>
          <a:xfrm>
            <a:off x="515791" y="7155103"/>
            <a:ext cx="6520220" cy="2338833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normAutofit/>
          </a:bodyPr>
          <a:lstStyle>
            <a:lvl1pPr marL="457200" lvl="0" indent="-228600" algn="l">
              <a:lnSpc>
                <a:spcPct val="90000"/>
              </a:lnSpc>
              <a:spcBef>
                <a:spcPts val="827"/>
              </a:spcBef>
              <a:spcAft>
                <a:spcPts val="0"/>
              </a:spcAft>
              <a:buClr>
                <a:schemeClr val="dk1"/>
              </a:buClr>
              <a:buSzPts val="1984"/>
              <a:buNone/>
              <a:defRPr sz="1984">
                <a:solidFill>
                  <a:schemeClr val="dk1"/>
                </a:solidFill>
              </a:defRPr>
            </a:lvl1pPr>
            <a:lvl2pPr marL="914400" lvl="1" indent="-228600" algn="l">
              <a:lnSpc>
                <a:spcPct val="90000"/>
              </a:lnSpc>
              <a:spcBef>
                <a:spcPts val="413"/>
              </a:spcBef>
              <a:spcAft>
                <a:spcPts val="0"/>
              </a:spcAft>
              <a:buClr>
                <a:srgbClr val="888888"/>
              </a:buClr>
              <a:buSzPts val="1653"/>
              <a:buNone/>
              <a:defRPr sz="1653">
                <a:solidFill>
                  <a:srgbClr val="888888"/>
                </a:solidFill>
              </a:defRPr>
            </a:lvl2pPr>
            <a:lvl3pPr marL="1371600" lvl="2" indent="-228600" algn="l">
              <a:lnSpc>
                <a:spcPct val="90000"/>
              </a:lnSpc>
              <a:spcBef>
                <a:spcPts val="413"/>
              </a:spcBef>
              <a:spcAft>
                <a:spcPts val="0"/>
              </a:spcAft>
              <a:buClr>
                <a:srgbClr val="888888"/>
              </a:buClr>
              <a:buSzPts val="1488"/>
              <a:buNone/>
              <a:defRPr sz="1488">
                <a:solidFill>
                  <a:srgbClr val="888888"/>
                </a:solidFill>
              </a:defRPr>
            </a:lvl3pPr>
            <a:lvl4pPr marL="1828800" lvl="3" indent="-228600" algn="l">
              <a:lnSpc>
                <a:spcPct val="90000"/>
              </a:lnSpc>
              <a:spcBef>
                <a:spcPts val="413"/>
              </a:spcBef>
              <a:spcAft>
                <a:spcPts val="0"/>
              </a:spcAft>
              <a:buClr>
                <a:srgbClr val="888888"/>
              </a:buClr>
              <a:buSzPts val="1323"/>
              <a:buNone/>
              <a:defRPr sz="1323">
                <a:solidFill>
                  <a:srgbClr val="888888"/>
                </a:solidFill>
              </a:defRPr>
            </a:lvl4pPr>
            <a:lvl5pPr marL="2286000" lvl="4" indent="-228600" algn="l">
              <a:lnSpc>
                <a:spcPct val="90000"/>
              </a:lnSpc>
              <a:spcBef>
                <a:spcPts val="413"/>
              </a:spcBef>
              <a:spcAft>
                <a:spcPts val="0"/>
              </a:spcAft>
              <a:buClr>
                <a:srgbClr val="888888"/>
              </a:buClr>
              <a:buSzPts val="1323"/>
              <a:buNone/>
              <a:defRPr sz="1323">
                <a:solidFill>
                  <a:srgbClr val="888888"/>
                </a:solidFill>
              </a:defRPr>
            </a:lvl5pPr>
            <a:lvl6pPr marL="2743200" lvl="5" indent="-228600" algn="l">
              <a:lnSpc>
                <a:spcPct val="90000"/>
              </a:lnSpc>
              <a:spcBef>
                <a:spcPts val="413"/>
              </a:spcBef>
              <a:spcAft>
                <a:spcPts val="0"/>
              </a:spcAft>
              <a:buClr>
                <a:srgbClr val="888888"/>
              </a:buClr>
              <a:buSzPts val="1323"/>
              <a:buNone/>
              <a:defRPr sz="1323">
                <a:solidFill>
                  <a:srgbClr val="888888"/>
                </a:solidFill>
              </a:defRPr>
            </a:lvl6pPr>
            <a:lvl7pPr marL="3200400" lvl="6" indent="-228600" algn="l">
              <a:lnSpc>
                <a:spcPct val="90000"/>
              </a:lnSpc>
              <a:spcBef>
                <a:spcPts val="413"/>
              </a:spcBef>
              <a:spcAft>
                <a:spcPts val="0"/>
              </a:spcAft>
              <a:buClr>
                <a:srgbClr val="888888"/>
              </a:buClr>
              <a:buSzPts val="1323"/>
              <a:buNone/>
              <a:defRPr sz="1323">
                <a:solidFill>
                  <a:srgbClr val="888888"/>
                </a:solidFill>
              </a:defRPr>
            </a:lvl7pPr>
            <a:lvl8pPr marL="3657600" lvl="7" indent="-228600" algn="l">
              <a:lnSpc>
                <a:spcPct val="90000"/>
              </a:lnSpc>
              <a:spcBef>
                <a:spcPts val="413"/>
              </a:spcBef>
              <a:spcAft>
                <a:spcPts val="0"/>
              </a:spcAft>
              <a:buClr>
                <a:srgbClr val="888888"/>
              </a:buClr>
              <a:buSzPts val="1323"/>
              <a:buNone/>
              <a:defRPr sz="1323">
                <a:solidFill>
                  <a:srgbClr val="888888"/>
                </a:solidFill>
              </a:defRPr>
            </a:lvl8pPr>
            <a:lvl9pPr marL="4114800" lvl="8" indent="-228600" algn="l">
              <a:lnSpc>
                <a:spcPct val="90000"/>
              </a:lnSpc>
              <a:spcBef>
                <a:spcPts val="413"/>
              </a:spcBef>
              <a:spcAft>
                <a:spcPts val="0"/>
              </a:spcAft>
              <a:buClr>
                <a:srgbClr val="888888"/>
              </a:buClr>
              <a:buSzPts val="1323"/>
              <a:buNone/>
              <a:defRPr sz="1323">
                <a:solidFill>
                  <a:srgbClr val="888888"/>
                </a:solidFill>
              </a:defRPr>
            </a:lvl9pPr>
          </a:lstStyle>
          <a:p>
            <a:endParaRPr/>
          </a:p>
        </p:txBody>
      </p:sp>
      <p:sp>
        <p:nvSpPr>
          <p:cNvPr id="30" name="Google Shape;30;p6"/>
          <p:cNvSpPr txBox="1">
            <a:spLocks noGrp="1"/>
          </p:cNvSpPr>
          <p:nvPr>
            <p:ph type="dt" idx="10"/>
          </p:nvPr>
        </p:nvSpPr>
        <p:spPr>
          <a:xfrm>
            <a:off x="519728" y="9909729"/>
            <a:ext cx="1700927" cy="56924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lvl="0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/>
          </a:p>
        </p:txBody>
      </p:sp>
      <p:sp>
        <p:nvSpPr>
          <p:cNvPr id="31" name="Google Shape;31;p6"/>
          <p:cNvSpPr txBox="1">
            <a:spLocks noGrp="1"/>
          </p:cNvSpPr>
          <p:nvPr>
            <p:ph type="ftr" idx="11"/>
          </p:nvPr>
        </p:nvSpPr>
        <p:spPr>
          <a:xfrm>
            <a:off x="2504143" y="9909729"/>
            <a:ext cx="2551390" cy="56924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lvl="0" algn="ctr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/>
          </a:p>
        </p:txBody>
      </p:sp>
      <p:sp>
        <p:nvSpPr>
          <p:cNvPr id="32" name="Google Shape;32;p6"/>
          <p:cNvSpPr txBox="1">
            <a:spLocks noGrp="1"/>
          </p:cNvSpPr>
          <p:nvPr>
            <p:ph type="sldNum" idx="12"/>
          </p:nvPr>
        </p:nvSpPr>
        <p:spPr>
          <a:xfrm>
            <a:off x="5339020" y="9909729"/>
            <a:ext cx="1700927" cy="56924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marL="0" lvl="0" indent="0" algn="r">
              <a:spcBef>
                <a:spcPts val="0"/>
              </a:spcBef>
              <a:buNone/>
              <a:defRPr/>
            </a:lvl1pPr>
            <a:lvl2pPr marL="0" lvl="1" indent="0" algn="r">
              <a:spcBef>
                <a:spcPts val="0"/>
              </a:spcBef>
              <a:buNone/>
              <a:defRPr/>
            </a:lvl2pPr>
            <a:lvl3pPr marL="0" lvl="2" indent="0" algn="r">
              <a:spcBef>
                <a:spcPts val="0"/>
              </a:spcBef>
              <a:buNone/>
              <a:defRPr/>
            </a:lvl3pPr>
            <a:lvl4pPr marL="0" lvl="3" indent="0" algn="r">
              <a:spcBef>
                <a:spcPts val="0"/>
              </a:spcBef>
              <a:buNone/>
              <a:defRPr/>
            </a:lvl4pPr>
            <a:lvl5pPr marL="0" lvl="4" indent="0" algn="r">
              <a:spcBef>
                <a:spcPts val="0"/>
              </a:spcBef>
              <a:buNone/>
              <a:defRPr/>
            </a:lvl5pPr>
            <a:lvl6pPr marL="0" lvl="5" indent="0" algn="r">
              <a:spcBef>
                <a:spcPts val="0"/>
              </a:spcBef>
              <a:buNone/>
              <a:defRPr/>
            </a:lvl6pPr>
            <a:lvl7pPr marL="0" lvl="6" indent="0" algn="r">
              <a:spcBef>
                <a:spcPts val="0"/>
              </a:spcBef>
              <a:buNone/>
              <a:defRPr/>
            </a:lvl7pPr>
            <a:lvl8pPr marL="0" lvl="7" indent="0" algn="r">
              <a:spcBef>
                <a:spcPts val="0"/>
              </a:spcBef>
              <a:buNone/>
              <a:defRPr/>
            </a:lvl8pPr>
            <a:lvl9pPr marL="0" lvl="8" indent="0" algn="r">
              <a:spcBef>
                <a:spcPts val="0"/>
              </a:spcBef>
              <a:buNone/>
              <a:defRPr/>
            </a:lvl9pPr>
          </a:lstStyle>
          <a:p>
            <a:pPr marL="0" lvl="0" indent="0" algn="r" rtl="0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nl-NL"/>
              <a:pPr marL="0" lvl="0" indent="0" algn="r" rtl="0">
                <a:spcBef>
                  <a:spcPts val="0"/>
                </a:spcBef>
                <a:spcAft>
                  <a:spcPts val="0"/>
                </a:spcAft>
                <a:buNone/>
              </a:pPr>
              <a:t>‹Nº›</a:t>
            </a:fld>
            <a:endParaRPr/>
          </a:p>
        </p:txBody>
      </p:sp>
    </p:spTree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Inhoud van twee" type="twoObj">
  <p:cSld name="TWO_OBJECTS">
    <p:spTree>
      <p:nvGrpSpPr>
        <p:cNvPr id="1" name="Shape 33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4" name="Google Shape;34;p7"/>
          <p:cNvSpPr txBox="1">
            <a:spLocks noGrp="1"/>
          </p:cNvSpPr>
          <p:nvPr>
            <p:ph type="title"/>
          </p:nvPr>
        </p:nvSpPr>
        <p:spPr>
          <a:xfrm>
            <a:off x="519728" y="569242"/>
            <a:ext cx="6520220" cy="206659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rmAutofit/>
          </a:bodyPr>
          <a:lstStyle>
            <a:lvl1pPr lvl="0" algn="l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800"/>
              <a:buNone/>
              <a:defRPr/>
            </a:lvl1pPr>
            <a:lvl2pPr lvl="1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/>
          </a:p>
        </p:txBody>
      </p:sp>
      <p:sp>
        <p:nvSpPr>
          <p:cNvPr id="35" name="Google Shape;35;p7"/>
          <p:cNvSpPr txBox="1">
            <a:spLocks noGrp="1"/>
          </p:cNvSpPr>
          <p:nvPr>
            <p:ph type="body" idx="1"/>
          </p:nvPr>
        </p:nvSpPr>
        <p:spPr>
          <a:xfrm>
            <a:off x="519728" y="2846200"/>
            <a:ext cx="3212862" cy="6783857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normAutofit/>
          </a:bodyPr>
          <a:lstStyle>
            <a:lvl1pPr marL="457200" lvl="0" indent="-342900" algn="l">
              <a:lnSpc>
                <a:spcPct val="90000"/>
              </a:lnSpc>
              <a:spcBef>
                <a:spcPts val="827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1pPr>
            <a:lvl2pPr marL="914400" lvl="1" indent="-342900" algn="l">
              <a:lnSpc>
                <a:spcPct val="90000"/>
              </a:lnSpc>
              <a:spcBef>
                <a:spcPts val="413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2pPr>
            <a:lvl3pPr marL="1371600" lvl="2" indent="-342900" algn="l">
              <a:lnSpc>
                <a:spcPct val="90000"/>
              </a:lnSpc>
              <a:spcBef>
                <a:spcPts val="413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3pPr>
            <a:lvl4pPr marL="1828800" lvl="3" indent="-342900" algn="l">
              <a:lnSpc>
                <a:spcPct val="90000"/>
              </a:lnSpc>
              <a:spcBef>
                <a:spcPts val="413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4pPr>
            <a:lvl5pPr marL="2286000" lvl="4" indent="-342900" algn="l">
              <a:lnSpc>
                <a:spcPct val="90000"/>
              </a:lnSpc>
              <a:spcBef>
                <a:spcPts val="413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5pPr>
            <a:lvl6pPr marL="2743200" lvl="5" indent="-342900" algn="l">
              <a:lnSpc>
                <a:spcPct val="90000"/>
              </a:lnSpc>
              <a:spcBef>
                <a:spcPts val="413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6pPr>
            <a:lvl7pPr marL="3200400" lvl="6" indent="-342900" algn="l">
              <a:lnSpc>
                <a:spcPct val="90000"/>
              </a:lnSpc>
              <a:spcBef>
                <a:spcPts val="413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7pPr>
            <a:lvl8pPr marL="3657600" lvl="7" indent="-342900" algn="l">
              <a:lnSpc>
                <a:spcPct val="90000"/>
              </a:lnSpc>
              <a:spcBef>
                <a:spcPts val="413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8pPr>
            <a:lvl9pPr marL="4114800" lvl="8" indent="-342900" algn="l">
              <a:lnSpc>
                <a:spcPct val="90000"/>
              </a:lnSpc>
              <a:spcBef>
                <a:spcPts val="413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9pPr>
          </a:lstStyle>
          <a:p>
            <a:endParaRPr/>
          </a:p>
        </p:txBody>
      </p:sp>
      <p:sp>
        <p:nvSpPr>
          <p:cNvPr id="36" name="Google Shape;36;p7"/>
          <p:cNvSpPr txBox="1">
            <a:spLocks noGrp="1"/>
          </p:cNvSpPr>
          <p:nvPr>
            <p:ph type="body" idx="2"/>
          </p:nvPr>
        </p:nvSpPr>
        <p:spPr>
          <a:xfrm>
            <a:off x="3827085" y="2846200"/>
            <a:ext cx="3212862" cy="6783857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normAutofit/>
          </a:bodyPr>
          <a:lstStyle>
            <a:lvl1pPr marL="457200" lvl="0" indent="-342900" algn="l">
              <a:lnSpc>
                <a:spcPct val="90000"/>
              </a:lnSpc>
              <a:spcBef>
                <a:spcPts val="827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1pPr>
            <a:lvl2pPr marL="914400" lvl="1" indent="-342900" algn="l">
              <a:lnSpc>
                <a:spcPct val="90000"/>
              </a:lnSpc>
              <a:spcBef>
                <a:spcPts val="413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2pPr>
            <a:lvl3pPr marL="1371600" lvl="2" indent="-342900" algn="l">
              <a:lnSpc>
                <a:spcPct val="90000"/>
              </a:lnSpc>
              <a:spcBef>
                <a:spcPts val="413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3pPr>
            <a:lvl4pPr marL="1828800" lvl="3" indent="-342900" algn="l">
              <a:lnSpc>
                <a:spcPct val="90000"/>
              </a:lnSpc>
              <a:spcBef>
                <a:spcPts val="413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4pPr>
            <a:lvl5pPr marL="2286000" lvl="4" indent="-342900" algn="l">
              <a:lnSpc>
                <a:spcPct val="90000"/>
              </a:lnSpc>
              <a:spcBef>
                <a:spcPts val="413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5pPr>
            <a:lvl6pPr marL="2743200" lvl="5" indent="-342900" algn="l">
              <a:lnSpc>
                <a:spcPct val="90000"/>
              </a:lnSpc>
              <a:spcBef>
                <a:spcPts val="413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6pPr>
            <a:lvl7pPr marL="3200400" lvl="6" indent="-342900" algn="l">
              <a:lnSpc>
                <a:spcPct val="90000"/>
              </a:lnSpc>
              <a:spcBef>
                <a:spcPts val="413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7pPr>
            <a:lvl8pPr marL="3657600" lvl="7" indent="-342900" algn="l">
              <a:lnSpc>
                <a:spcPct val="90000"/>
              </a:lnSpc>
              <a:spcBef>
                <a:spcPts val="413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8pPr>
            <a:lvl9pPr marL="4114800" lvl="8" indent="-342900" algn="l">
              <a:lnSpc>
                <a:spcPct val="90000"/>
              </a:lnSpc>
              <a:spcBef>
                <a:spcPts val="413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9pPr>
          </a:lstStyle>
          <a:p>
            <a:endParaRPr/>
          </a:p>
        </p:txBody>
      </p:sp>
      <p:sp>
        <p:nvSpPr>
          <p:cNvPr id="37" name="Google Shape;37;p7"/>
          <p:cNvSpPr txBox="1">
            <a:spLocks noGrp="1"/>
          </p:cNvSpPr>
          <p:nvPr>
            <p:ph type="dt" idx="10"/>
          </p:nvPr>
        </p:nvSpPr>
        <p:spPr>
          <a:xfrm>
            <a:off x="519728" y="9909729"/>
            <a:ext cx="1700927" cy="56924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lvl="0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/>
          </a:p>
        </p:txBody>
      </p:sp>
      <p:sp>
        <p:nvSpPr>
          <p:cNvPr id="38" name="Google Shape;38;p7"/>
          <p:cNvSpPr txBox="1">
            <a:spLocks noGrp="1"/>
          </p:cNvSpPr>
          <p:nvPr>
            <p:ph type="ftr" idx="11"/>
          </p:nvPr>
        </p:nvSpPr>
        <p:spPr>
          <a:xfrm>
            <a:off x="2504143" y="9909729"/>
            <a:ext cx="2551390" cy="56924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lvl="0" algn="ctr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/>
          </a:p>
        </p:txBody>
      </p:sp>
      <p:sp>
        <p:nvSpPr>
          <p:cNvPr id="39" name="Google Shape;39;p7"/>
          <p:cNvSpPr txBox="1">
            <a:spLocks noGrp="1"/>
          </p:cNvSpPr>
          <p:nvPr>
            <p:ph type="sldNum" idx="12"/>
          </p:nvPr>
        </p:nvSpPr>
        <p:spPr>
          <a:xfrm>
            <a:off x="5339020" y="9909729"/>
            <a:ext cx="1700927" cy="56924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marL="0" lvl="0" indent="0" algn="r">
              <a:spcBef>
                <a:spcPts val="0"/>
              </a:spcBef>
              <a:buNone/>
              <a:defRPr/>
            </a:lvl1pPr>
            <a:lvl2pPr marL="0" lvl="1" indent="0" algn="r">
              <a:spcBef>
                <a:spcPts val="0"/>
              </a:spcBef>
              <a:buNone/>
              <a:defRPr/>
            </a:lvl2pPr>
            <a:lvl3pPr marL="0" lvl="2" indent="0" algn="r">
              <a:spcBef>
                <a:spcPts val="0"/>
              </a:spcBef>
              <a:buNone/>
              <a:defRPr/>
            </a:lvl3pPr>
            <a:lvl4pPr marL="0" lvl="3" indent="0" algn="r">
              <a:spcBef>
                <a:spcPts val="0"/>
              </a:spcBef>
              <a:buNone/>
              <a:defRPr/>
            </a:lvl4pPr>
            <a:lvl5pPr marL="0" lvl="4" indent="0" algn="r">
              <a:spcBef>
                <a:spcPts val="0"/>
              </a:spcBef>
              <a:buNone/>
              <a:defRPr/>
            </a:lvl5pPr>
            <a:lvl6pPr marL="0" lvl="5" indent="0" algn="r">
              <a:spcBef>
                <a:spcPts val="0"/>
              </a:spcBef>
              <a:buNone/>
              <a:defRPr/>
            </a:lvl6pPr>
            <a:lvl7pPr marL="0" lvl="6" indent="0" algn="r">
              <a:spcBef>
                <a:spcPts val="0"/>
              </a:spcBef>
              <a:buNone/>
              <a:defRPr/>
            </a:lvl7pPr>
            <a:lvl8pPr marL="0" lvl="7" indent="0" algn="r">
              <a:spcBef>
                <a:spcPts val="0"/>
              </a:spcBef>
              <a:buNone/>
              <a:defRPr/>
            </a:lvl8pPr>
            <a:lvl9pPr marL="0" lvl="8" indent="0" algn="r">
              <a:spcBef>
                <a:spcPts val="0"/>
              </a:spcBef>
              <a:buNone/>
              <a:defRPr/>
            </a:lvl9pPr>
          </a:lstStyle>
          <a:p>
            <a:pPr marL="0" lvl="0" indent="0" algn="r" rtl="0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nl-NL"/>
              <a:pPr marL="0" lvl="0" indent="0" algn="r" rtl="0">
                <a:spcBef>
                  <a:spcPts val="0"/>
                </a:spcBef>
                <a:spcAft>
                  <a:spcPts val="0"/>
                </a:spcAft>
                <a:buNone/>
              </a:pPr>
              <a:t>‹Nº›</a:t>
            </a:fld>
            <a:endParaRPr/>
          </a:p>
        </p:txBody>
      </p:sp>
    </p:spTree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Vergelijking" type="twoTxTwoObj">
  <p:cSld name="TWO_OBJECTS_WITH_TEXT">
    <p:spTree>
      <p:nvGrpSpPr>
        <p:cNvPr id="1" name="Shape 40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1" name="Google Shape;41;p8"/>
          <p:cNvSpPr txBox="1">
            <a:spLocks noGrp="1"/>
          </p:cNvSpPr>
          <p:nvPr>
            <p:ph type="title"/>
          </p:nvPr>
        </p:nvSpPr>
        <p:spPr>
          <a:xfrm>
            <a:off x="520712" y="569242"/>
            <a:ext cx="6520220" cy="206659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rmAutofit/>
          </a:bodyPr>
          <a:lstStyle>
            <a:lvl1pPr lvl="0" algn="l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800"/>
              <a:buNone/>
              <a:defRPr/>
            </a:lvl1pPr>
            <a:lvl2pPr lvl="1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/>
          </a:p>
        </p:txBody>
      </p:sp>
      <p:sp>
        <p:nvSpPr>
          <p:cNvPr id="42" name="Google Shape;42;p8"/>
          <p:cNvSpPr txBox="1">
            <a:spLocks noGrp="1"/>
          </p:cNvSpPr>
          <p:nvPr>
            <p:ph type="body" idx="1"/>
          </p:nvPr>
        </p:nvSpPr>
        <p:spPr>
          <a:xfrm>
            <a:off x="520713" y="2620980"/>
            <a:ext cx="3198096" cy="1284502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b" anchorCtr="0">
            <a:normAutofit/>
          </a:bodyPr>
          <a:lstStyle>
            <a:lvl1pPr marL="457200" lvl="0" indent="-228600" algn="l">
              <a:lnSpc>
                <a:spcPct val="90000"/>
              </a:lnSpc>
              <a:spcBef>
                <a:spcPts val="827"/>
              </a:spcBef>
              <a:spcAft>
                <a:spcPts val="0"/>
              </a:spcAft>
              <a:buClr>
                <a:schemeClr val="dk1"/>
              </a:buClr>
              <a:buSzPts val="1984"/>
              <a:buNone/>
              <a:defRPr sz="1984" b="1"/>
            </a:lvl1pPr>
            <a:lvl2pPr marL="914400" lvl="1" indent="-228600" algn="l">
              <a:lnSpc>
                <a:spcPct val="90000"/>
              </a:lnSpc>
              <a:spcBef>
                <a:spcPts val="413"/>
              </a:spcBef>
              <a:spcAft>
                <a:spcPts val="0"/>
              </a:spcAft>
              <a:buClr>
                <a:schemeClr val="dk1"/>
              </a:buClr>
              <a:buSzPts val="1653"/>
              <a:buNone/>
              <a:defRPr sz="1653" b="1"/>
            </a:lvl2pPr>
            <a:lvl3pPr marL="1371600" lvl="2" indent="-228600" algn="l">
              <a:lnSpc>
                <a:spcPct val="90000"/>
              </a:lnSpc>
              <a:spcBef>
                <a:spcPts val="413"/>
              </a:spcBef>
              <a:spcAft>
                <a:spcPts val="0"/>
              </a:spcAft>
              <a:buClr>
                <a:schemeClr val="dk1"/>
              </a:buClr>
              <a:buSzPts val="1488"/>
              <a:buNone/>
              <a:defRPr sz="1488" b="1"/>
            </a:lvl3pPr>
            <a:lvl4pPr marL="1828800" lvl="3" indent="-228600" algn="l">
              <a:lnSpc>
                <a:spcPct val="90000"/>
              </a:lnSpc>
              <a:spcBef>
                <a:spcPts val="413"/>
              </a:spcBef>
              <a:spcAft>
                <a:spcPts val="0"/>
              </a:spcAft>
              <a:buClr>
                <a:schemeClr val="dk1"/>
              </a:buClr>
              <a:buSzPts val="1323"/>
              <a:buNone/>
              <a:defRPr sz="1323" b="1"/>
            </a:lvl4pPr>
            <a:lvl5pPr marL="2286000" lvl="4" indent="-228600" algn="l">
              <a:lnSpc>
                <a:spcPct val="90000"/>
              </a:lnSpc>
              <a:spcBef>
                <a:spcPts val="413"/>
              </a:spcBef>
              <a:spcAft>
                <a:spcPts val="0"/>
              </a:spcAft>
              <a:buClr>
                <a:schemeClr val="dk1"/>
              </a:buClr>
              <a:buSzPts val="1323"/>
              <a:buNone/>
              <a:defRPr sz="1323" b="1"/>
            </a:lvl5pPr>
            <a:lvl6pPr marL="2743200" lvl="5" indent="-228600" algn="l">
              <a:lnSpc>
                <a:spcPct val="90000"/>
              </a:lnSpc>
              <a:spcBef>
                <a:spcPts val="413"/>
              </a:spcBef>
              <a:spcAft>
                <a:spcPts val="0"/>
              </a:spcAft>
              <a:buClr>
                <a:schemeClr val="dk1"/>
              </a:buClr>
              <a:buSzPts val="1323"/>
              <a:buNone/>
              <a:defRPr sz="1323" b="1"/>
            </a:lvl6pPr>
            <a:lvl7pPr marL="3200400" lvl="6" indent="-228600" algn="l">
              <a:lnSpc>
                <a:spcPct val="90000"/>
              </a:lnSpc>
              <a:spcBef>
                <a:spcPts val="413"/>
              </a:spcBef>
              <a:spcAft>
                <a:spcPts val="0"/>
              </a:spcAft>
              <a:buClr>
                <a:schemeClr val="dk1"/>
              </a:buClr>
              <a:buSzPts val="1323"/>
              <a:buNone/>
              <a:defRPr sz="1323" b="1"/>
            </a:lvl7pPr>
            <a:lvl8pPr marL="3657600" lvl="7" indent="-228600" algn="l">
              <a:lnSpc>
                <a:spcPct val="90000"/>
              </a:lnSpc>
              <a:spcBef>
                <a:spcPts val="413"/>
              </a:spcBef>
              <a:spcAft>
                <a:spcPts val="0"/>
              </a:spcAft>
              <a:buClr>
                <a:schemeClr val="dk1"/>
              </a:buClr>
              <a:buSzPts val="1323"/>
              <a:buNone/>
              <a:defRPr sz="1323" b="1"/>
            </a:lvl8pPr>
            <a:lvl9pPr marL="4114800" lvl="8" indent="-228600" algn="l">
              <a:lnSpc>
                <a:spcPct val="90000"/>
              </a:lnSpc>
              <a:spcBef>
                <a:spcPts val="413"/>
              </a:spcBef>
              <a:spcAft>
                <a:spcPts val="0"/>
              </a:spcAft>
              <a:buClr>
                <a:schemeClr val="dk1"/>
              </a:buClr>
              <a:buSzPts val="1323"/>
              <a:buNone/>
              <a:defRPr sz="1323" b="1"/>
            </a:lvl9pPr>
          </a:lstStyle>
          <a:p>
            <a:endParaRPr/>
          </a:p>
        </p:txBody>
      </p:sp>
      <p:sp>
        <p:nvSpPr>
          <p:cNvPr id="43" name="Google Shape;43;p8"/>
          <p:cNvSpPr txBox="1">
            <a:spLocks noGrp="1"/>
          </p:cNvSpPr>
          <p:nvPr>
            <p:ph type="body" idx="2"/>
          </p:nvPr>
        </p:nvSpPr>
        <p:spPr>
          <a:xfrm>
            <a:off x="520713" y="3905482"/>
            <a:ext cx="3198096" cy="574437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normAutofit/>
          </a:bodyPr>
          <a:lstStyle>
            <a:lvl1pPr marL="457200" lvl="0" indent="-342900" algn="l">
              <a:lnSpc>
                <a:spcPct val="90000"/>
              </a:lnSpc>
              <a:spcBef>
                <a:spcPts val="827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1pPr>
            <a:lvl2pPr marL="914400" lvl="1" indent="-342900" algn="l">
              <a:lnSpc>
                <a:spcPct val="90000"/>
              </a:lnSpc>
              <a:spcBef>
                <a:spcPts val="413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2pPr>
            <a:lvl3pPr marL="1371600" lvl="2" indent="-342900" algn="l">
              <a:lnSpc>
                <a:spcPct val="90000"/>
              </a:lnSpc>
              <a:spcBef>
                <a:spcPts val="413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3pPr>
            <a:lvl4pPr marL="1828800" lvl="3" indent="-342900" algn="l">
              <a:lnSpc>
                <a:spcPct val="90000"/>
              </a:lnSpc>
              <a:spcBef>
                <a:spcPts val="413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4pPr>
            <a:lvl5pPr marL="2286000" lvl="4" indent="-342900" algn="l">
              <a:lnSpc>
                <a:spcPct val="90000"/>
              </a:lnSpc>
              <a:spcBef>
                <a:spcPts val="413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5pPr>
            <a:lvl6pPr marL="2743200" lvl="5" indent="-342900" algn="l">
              <a:lnSpc>
                <a:spcPct val="90000"/>
              </a:lnSpc>
              <a:spcBef>
                <a:spcPts val="413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6pPr>
            <a:lvl7pPr marL="3200400" lvl="6" indent="-342900" algn="l">
              <a:lnSpc>
                <a:spcPct val="90000"/>
              </a:lnSpc>
              <a:spcBef>
                <a:spcPts val="413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7pPr>
            <a:lvl8pPr marL="3657600" lvl="7" indent="-342900" algn="l">
              <a:lnSpc>
                <a:spcPct val="90000"/>
              </a:lnSpc>
              <a:spcBef>
                <a:spcPts val="413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8pPr>
            <a:lvl9pPr marL="4114800" lvl="8" indent="-342900" algn="l">
              <a:lnSpc>
                <a:spcPct val="90000"/>
              </a:lnSpc>
              <a:spcBef>
                <a:spcPts val="413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9pPr>
          </a:lstStyle>
          <a:p>
            <a:endParaRPr/>
          </a:p>
        </p:txBody>
      </p:sp>
      <p:sp>
        <p:nvSpPr>
          <p:cNvPr id="44" name="Google Shape;44;p8"/>
          <p:cNvSpPr txBox="1">
            <a:spLocks noGrp="1"/>
          </p:cNvSpPr>
          <p:nvPr>
            <p:ph type="body" idx="3"/>
          </p:nvPr>
        </p:nvSpPr>
        <p:spPr>
          <a:xfrm>
            <a:off x="3827086" y="2620980"/>
            <a:ext cx="3213847" cy="1284502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b" anchorCtr="0">
            <a:normAutofit/>
          </a:bodyPr>
          <a:lstStyle>
            <a:lvl1pPr marL="457200" lvl="0" indent="-228600" algn="l">
              <a:lnSpc>
                <a:spcPct val="90000"/>
              </a:lnSpc>
              <a:spcBef>
                <a:spcPts val="827"/>
              </a:spcBef>
              <a:spcAft>
                <a:spcPts val="0"/>
              </a:spcAft>
              <a:buClr>
                <a:schemeClr val="dk1"/>
              </a:buClr>
              <a:buSzPts val="1984"/>
              <a:buNone/>
              <a:defRPr sz="1984" b="1"/>
            </a:lvl1pPr>
            <a:lvl2pPr marL="914400" lvl="1" indent="-228600" algn="l">
              <a:lnSpc>
                <a:spcPct val="90000"/>
              </a:lnSpc>
              <a:spcBef>
                <a:spcPts val="413"/>
              </a:spcBef>
              <a:spcAft>
                <a:spcPts val="0"/>
              </a:spcAft>
              <a:buClr>
                <a:schemeClr val="dk1"/>
              </a:buClr>
              <a:buSzPts val="1653"/>
              <a:buNone/>
              <a:defRPr sz="1653" b="1"/>
            </a:lvl2pPr>
            <a:lvl3pPr marL="1371600" lvl="2" indent="-228600" algn="l">
              <a:lnSpc>
                <a:spcPct val="90000"/>
              </a:lnSpc>
              <a:spcBef>
                <a:spcPts val="413"/>
              </a:spcBef>
              <a:spcAft>
                <a:spcPts val="0"/>
              </a:spcAft>
              <a:buClr>
                <a:schemeClr val="dk1"/>
              </a:buClr>
              <a:buSzPts val="1488"/>
              <a:buNone/>
              <a:defRPr sz="1488" b="1"/>
            </a:lvl3pPr>
            <a:lvl4pPr marL="1828800" lvl="3" indent="-228600" algn="l">
              <a:lnSpc>
                <a:spcPct val="90000"/>
              </a:lnSpc>
              <a:spcBef>
                <a:spcPts val="413"/>
              </a:spcBef>
              <a:spcAft>
                <a:spcPts val="0"/>
              </a:spcAft>
              <a:buClr>
                <a:schemeClr val="dk1"/>
              </a:buClr>
              <a:buSzPts val="1323"/>
              <a:buNone/>
              <a:defRPr sz="1323" b="1"/>
            </a:lvl4pPr>
            <a:lvl5pPr marL="2286000" lvl="4" indent="-228600" algn="l">
              <a:lnSpc>
                <a:spcPct val="90000"/>
              </a:lnSpc>
              <a:spcBef>
                <a:spcPts val="413"/>
              </a:spcBef>
              <a:spcAft>
                <a:spcPts val="0"/>
              </a:spcAft>
              <a:buClr>
                <a:schemeClr val="dk1"/>
              </a:buClr>
              <a:buSzPts val="1323"/>
              <a:buNone/>
              <a:defRPr sz="1323" b="1"/>
            </a:lvl5pPr>
            <a:lvl6pPr marL="2743200" lvl="5" indent="-228600" algn="l">
              <a:lnSpc>
                <a:spcPct val="90000"/>
              </a:lnSpc>
              <a:spcBef>
                <a:spcPts val="413"/>
              </a:spcBef>
              <a:spcAft>
                <a:spcPts val="0"/>
              </a:spcAft>
              <a:buClr>
                <a:schemeClr val="dk1"/>
              </a:buClr>
              <a:buSzPts val="1323"/>
              <a:buNone/>
              <a:defRPr sz="1323" b="1"/>
            </a:lvl6pPr>
            <a:lvl7pPr marL="3200400" lvl="6" indent="-228600" algn="l">
              <a:lnSpc>
                <a:spcPct val="90000"/>
              </a:lnSpc>
              <a:spcBef>
                <a:spcPts val="413"/>
              </a:spcBef>
              <a:spcAft>
                <a:spcPts val="0"/>
              </a:spcAft>
              <a:buClr>
                <a:schemeClr val="dk1"/>
              </a:buClr>
              <a:buSzPts val="1323"/>
              <a:buNone/>
              <a:defRPr sz="1323" b="1"/>
            </a:lvl7pPr>
            <a:lvl8pPr marL="3657600" lvl="7" indent="-228600" algn="l">
              <a:lnSpc>
                <a:spcPct val="90000"/>
              </a:lnSpc>
              <a:spcBef>
                <a:spcPts val="413"/>
              </a:spcBef>
              <a:spcAft>
                <a:spcPts val="0"/>
              </a:spcAft>
              <a:buClr>
                <a:schemeClr val="dk1"/>
              </a:buClr>
              <a:buSzPts val="1323"/>
              <a:buNone/>
              <a:defRPr sz="1323" b="1"/>
            </a:lvl8pPr>
            <a:lvl9pPr marL="4114800" lvl="8" indent="-228600" algn="l">
              <a:lnSpc>
                <a:spcPct val="90000"/>
              </a:lnSpc>
              <a:spcBef>
                <a:spcPts val="413"/>
              </a:spcBef>
              <a:spcAft>
                <a:spcPts val="0"/>
              </a:spcAft>
              <a:buClr>
                <a:schemeClr val="dk1"/>
              </a:buClr>
              <a:buSzPts val="1323"/>
              <a:buNone/>
              <a:defRPr sz="1323" b="1"/>
            </a:lvl9pPr>
          </a:lstStyle>
          <a:p>
            <a:endParaRPr/>
          </a:p>
        </p:txBody>
      </p:sp>
      <p:sp>
        <p:nvSpPr>
          <p:cNvPr id="45" name="Google Shape;45;p8"/>
          <p:cNvSpPr txBox="1">
            <a:spLocks noGrp="1"/>
          </p:cNvSpPr>
          <p:nvPr>
            <p:ph type="body" idx="4"/>
          </p:nvPr>
        </p:nvSpPr>
        <p:spPr>
          <a:xfrm>
            <a:off x="3827086" y="3905482"/>
            <a:ext cx="3213847" cy="574437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normAutofit/>
          </a:bodyPr>
          <a:lstStyle>
            <a:lvl1pPr marL="457200" lvl="0" indent="-342900" algn="l">
              <a:lnSpc>
                <a:spcPct val="90000"/>
              </a:lnSpc>
              <a:spcBef>
                <a:spcPts val="827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1pPr>
            <a:lvl2pPr marL="914400" lvl="1" indent="-342900" algn="l">
              <a:lnSpc>
                <a:spcPct val="90000"/>
              </a:lnSpc>
              <a:spcBef>
                <a:spcPts val="413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2pPr>
            <a:lvl3pPr marL="1371600" lvl="2" indent="-342900" algn="l">
              <a:lnSpc>
                <a:spcPct val="90000"/>
              </a:lnSpc>
              <a:spcBef>
                <a:spcPts val="413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3pPr>
            <a:lvl4pPr marL="1828800" lvl="3" indent="-342900" algn="l">
              <a:lnSpc>
                <a:spcPct val="90000"/>
              </a:lnSpc>
              <a:spcBef>
                <a:spcPts val="413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4pPr>
            <a:lvl5pPr marL="2286000" lvl="4" indent="-342900" algn="l">
              <a:lnSpc>
                <a:spcPct val="90000"/>
              </a:lnSpc>
              <a:spcBef>
                <a:spcPts val="413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5pPr>
            <a:lvl6pPr marL="2743200" lvl="5" indent="-342900" algn="l">
              <a:lnSpc>
                <a:spcPct val="90000"/>
              </a:lnSpc>
              <a:spcBef>
                <a:spcPts val="413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6pPr>
            <a:lvl7pPr marL="3200400" lvl="6" indent="-342900" algn="l">
              <a:lnSpc>
                <a:spcPct val="90000"/>
              </a:lnSpc>
              <a:spcBef>
                <a:spcPts val="413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7pPr>
            <a:lvl8pPr marL="3657600" lvl="7" indent="-342900" algn="l">
              <a:lnSpc>
                <a:spcPct val="90000"/>
              </a:lnSpc>
              <a:spcBef>
                <a:spcPts val="413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8pPr>
            <a:lvl9pPr marL="4114800" lvl="8" indent="-342900" algn="l">
              <a:lnSpc>
                <a:spcPct val="90000"/>
              </a:lnSpc>
              <a:spcBef>
                <a:spcPts val="413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9pPr>
          </a:lstStyle>
          <a:p>
            <a:endParaRPr/>
          </a:p>
        </p:txBody>
      </p:sp>
      <p:sp>
        <p:nvSpPr>
          <p:cNvPr id="46" name="Google Shape;46;p8"/>
          <p:cNvSpPr txBox="1">
            <a:spLocks noGrp="1"/>
          </p:cNvSpPr>
          <p:nvPr>
            <p:ph type="dt" idx="10"/>
          </p:nvPr>
        </p:nvSpPr>
        <p:spPr>
          <a:xfrm>
            <a:off x="519728" y="9909729"/>
            <a:ext cx="1700927" cy="56924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lvl="0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/>
          </a:p>
        </p:txBody>
      </p:sp>
      <p:sp>
        <p:nvSpPr>
          <p:cNvPr id="47" name="Google Shape;47;p8"/>
          <p:cNvSpPr txBox="1">
            <a:spLocks noGrp="1"/>
          </p:cNvSpPr>
          <p:nvPr>
            <p:ph type="ftr" idx="11"/>
          </p:nvPr>
        </p:nvSpPr>
        <p:spPr>
          <a:xfrm>
            <a:off x="2504143" y="9909729"/>
            <a:ext cx="2551390" cy="56924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lvl="0" algn="ctr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/>
          </a:p>
        </p:txBody>
      </p:sp>
      <p:sp>
        <p:nvSpPr>
          <p:cNvPr id="48" name="Google Shape;48;p8"/>
          <p:cNvSpPr txBox="1">
            <a:spLocks noGrp="1"/>
          </p:cNvSpPr>
          <p:nvPr>
            <p:ph type="sldNum" idx="12"/>
          </p:nvPr>
        </p:nvSpPr>
        <p:spPr>
          <a:xfrm>
            <a:off x="5339020" y="9909729"/>
            <a:ext cx="1700927" cy="56924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marL="0" lvl="0" indent="0" algn="r">
              <a:spcBef>
                <a:spcPts val="0"/>
              </a:spcBef>
              <a:buNone/>
              <a:defRPr/>
            </a:lvl1pPr>
            <a:lvl2pPr marL="0" lvl="1" indent="0" algn="r">
              <a:spcBef>
                <a:spcPts val="0"/>
              </a:spcBef>
              <a:buNone/>
              <a:defRPr/>
            </a:lvl2pPr>
            <a:lvl3pPr marL="0" lvl="2" indent="0" algn="r">
              <a:spcBef>
                <a:spcPts val="0"/>
              </a:spcBef>
              <a:buNone/>
              <a:defRPr/>
            </a:lvl3pPr>
            <a:lvl4pPr marL="0" lvl="3" indent="0" algn="r">
              <a:spcBef>
                <a:spcPts val="0"/>
              </a:spcBef>
              <a:buNone/>
              <a:defRPr/>
            </a:lvl4pPr>
            <a:lvl5pPr marL="0" lvl="4" indent="0" algn="r">
              <a:spcBef>
                <a:spcPts val="0"/>
              </a:spcBef>
              <a:buNone/>
              <a:defRPr/>
            </a:lvl5pPr>
            <a:lvl6pPr marL="0" lvl="5" indent="0" algn="r">
              <a:spcBef>
                <a:spcPts val="0"/>
              </a:spcBef>
              <a:buNone/>
              <a:defRPr/>
            </a:lvl6pPr>
            <a:lvl7pPr marL="0" lvl="6" indent="0" algn="r">
              <a:spcBef>
                <a:spcPts val="0"/>
              </a:spcBef>
              <a:buNone/>
              <a:defRPr/>
            </a:lvl7pPr>
            <a:lvl8pPr marL="0" lvl="7" indent="0" algn="r">
              <a:spcBef>
                <a:spcPts val="0"/>
              </a:spcBef>
              <a:buNone/>
              <a:defRPr/>
            </a:lvl8pPr>
            <a:lvl9pPr marL="0" lvl="8" indent="0" algn="r">
              <a:spcBef>
                <a:spcPts val="0"/>
              </a:spcBef>
              <a:buNone/>
              <a:defRPr/>
            </a:lvl9pPr>
          </a:lstStyle>
          <a:p>
            <a:pPr marL="0" lvl="0" indent="0" algn="r" rtl="0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nl-NL"/>
              <a:pPr marL="0" lvl="0" indent="0" algn="r" rtl="0">
                <a:spcBef>
                  <a:spcPts val="0"/>
                </a:spcBef>
                <a:spcAft>
                  <a:spcPts val="0"/>
                </a:spcAft>
                <a:buNone/>
              </a:pPr>
              <a:t>‹Nº›</a:t>
            </a:fld>
            <a:endParaRPr/>
          </a:p>
        </p:txBody>
      </p:sp>
    </p:spTree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Alleen titel" type="titleOnly">
  <p:cSld name="TITLE_ONLY">
    <p:spTree>
      <p:nvGrpSpPr>
        <p:cNvPr id="1" name="Shape 49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0" name="Google Shape;50;p9"/>
          <p:cNvSpPr txBox="1">
            <a:spLocks noGrp="1"/>
          </p:cNvSpPr>
          <p:nvPr>
            <p:ph type="title"/>
          </p:nvPr>
        </p:nvSpPr>
        <p:spPr>
          <a:xfrm>
            <a:off x="519728" y="569242"/>
            <a:ext cx="6520220" cy="206659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rmAutofit/>
          </a:bodyPr>
          <a:lstStyle>
            <a:lvl1pPr lvl="0" algn="l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800"/>
              <a:buNone/>
              <a:defRPr/>
            </a:lvl1pPr>
            <a:lvl2pPr lvl="1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/>
          </a:p>
        </p:txBody>
      </p:sp>
      <p:sp>
        <p:nvSpPr>
          <p:cNvPr id="51" name="Google Shape;51;p9"/>
          <p:cNvSpPr txBox="1">
            <a:spLocks noGrp="1"/>
          </p:cNvSpPr>
          <p:nvPr>
            <p:ph type="dt" idx="10"/>
          </p:nvPr>
        </p:nvSpPr>
        <p:spPr>
          <a:xfrm>
            <a:off x="519728" y="9909729"/>
            <a:ext cx="1700927" cy="56924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lvl="0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/>
          </a:p>
        </p:txBody>
      </p:sp>
      <p:sp>
        <p:nvSpPr>
          <p:cNvPr id="52" name="Google Shape;52;p9"/>
          <p:cNvSpPr txBox="1">
            <a:spLocks noGrp="1"/>
          </p:cNvSpPr>
          <p:nvPr>
            <p:ph type="ftr" idx="11"/>
          </p:nvPr>
        </p:nvSpPr>
        <p:spPr>
          <a:xfrm>
            <a:off x="2504143" y="9909729"/>
            <a:ext cx="2551390" cy="56924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lvl="0" algn="ctr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/>
          </a:p>
        </p:txBody>
      </p:sp>
      <p:sp>
        <p:nvSpPr>
          <p:cNvPr id="53" name="Google Shape;53;p9"/>
          <p:cNvSpPr txBox="1">
            <a:spLocks noGrp="1"/>
          </p:cNvSpPr>
          <p:nvPr>
            <p:ph type="sldNum" idx="12"/>
          </p:nvPr>
        </p:nvSpPr>
        <p:spPr>
          <a:xfrm>
            <a:off x="5339020" y="9909729"/>
            <a:ext cx="1700927" cy="56924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marL="0" lvl="0" indent="0" algn="r">
              <a:spcBef>
                <a:spcPts val="0"/>
              </a:spcBef>
              <a:buNone/>
              <a:defRPr/>
            </a:lvl1pPr>
            <a:lvl2pPr marL="0" lvl="1" indent="0" algn="r">
              <a:spcBef>
                <a:spcPts val="0"/>
              </a:spcBef>
              <a:buNone/>
              <a:defRPr/>
            </a:lvl2pPr>
            <a:lvl3pPr marL="0" lvl="2" indent="0" algn="r">
              <a:spcBef>
                <a:spcPts val="0"/>
              </a:spcBef>
              <a:buNone/>
              <a:defRPr/>
            </a:lvl3pPr>
            <a:lvl4pPr marL="0" lvl="3" indent="0" algn="r">
              <a:spcBef>
                <a:spcPts val="0"/>
              </a:spcBef>
              <a:buNone/>
              <a:defRPr/>
            </a:lvl4pPr>
            <a:lvl5pPr marL="0" lvl="4" indent="0" algn="r">
              <a:spcBef>
                <a:spcPts val="0"/>
              </a:spcBef>
              <a:buNone/>
              <a:defRPr/>
            </a:lvl5pPr>
            <a:lvl6pPr marL="0" lvl="5" indent="0" algn="r">
              <a:spcBef>
                <a:spcPts val="0"/>
              </a:spcBef>
              <a:buNone/>
              <a:defRPr/>
            </a:lvl6pPr>
            <a:lvl7pPr marL="0" lvl="6" indent="0" algn="r">
              <a:spcBef>
                <a:spcPts val="0"/>
              </a:spcBef>
              <a:buNone/>
              <a:defRPr/>
            </a:lvl7pPr>
            <a:lvl8pPr marL="0" lvl="7" indent="0" algn="r">
              <a:spcBef>
                <a:spcPts val="0"/>
              </a:spcBef>
              <a:buNone/>
              <a:defRPr/>
            </a:lvl8pPr>
            <a:lvl9pPr marL="0" lvl="8" indent="0" algn="r">
              <a:spcBef>
                <a:spcPts val="0"/>
              </a:spcBef>
              <a:buNone/>
              <a:defRPr/>
            </a:lvl9pPr>
          </a:lstStyle>
          <a:p>
            <a:pPr marL="0" lvl="0" indent="0" algn="r" rtl="0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nl-NL"/>
              <a:pPr marL="0" lvl="0" indent="0" algn="r" rtl="0">
                <a:spcBef>
                  <a:spcPts val="0"/>
                </a:spcBef>
                <a:spcAft>
                  <a:spcPts val="0"/>
                </a:spcAft>
                <a:buNone/>
              </a:pPr>
              <a:t>‹Nº›</a:t>
            </a:fld>
            <a:endParaRPr/>
          </a:p>
        </p:txBody>
      </p:sp>
    </p:spTree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Leeg" type="blank">
  <p:cSld name="BLANK">
    <p:spTree>
      <p:nvGrpSpPr>
        <p:cNvPr id="1" name="Shape 54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5" name="Google Shape;55;p10"/>
          <p:cNvSpPr txBox="1">
            <a:spLocks noGrp="1"/>
          </p:cNvSpPr>
          <p:nvPr>
            <p:ph type="dt" idx="10"/>
          </p:nvPr>
        </p:nvSpPr>
        <p:spPr>
          <a:xfrm>
            <a:off x="519728" y="9909729"/>
            <a:ext cx="1700927" cy="56924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lvl="0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/>
          </a:p>
        </p:txBody>
      </p:sp>
      <p:sp>
        <p:nvSpPr>
          <p:cNvPr id="56" name="Google Shape;56;p10"/>
          <p:cNvSpPr txBox="1">
            <a:spLocks noGrp="1"/>
          </p:cNvSpPr>
          <p:nvPr>
            <p:ph type="ftr" idx="11"/>
          </p:nvPr>
        </p:nvSpPr>
        <p:spPr>
          <a:xfrm>
            <a:off x="2504143" y="9909729"/>
            <a:ext cx="2551390" cy="56924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lvl="0" algn="ctr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/>
          </a:p>
        </p:txBody>
      </p:sp>
      <p:sp>
        <p:nvSpPr>
          <p:cNvPr id="57" name="Google Shape;57;p10"/>
          <p:cNvSpPr txBox="1">
            <a:spLocks noGrp="1"/>
          </p:cNvSpPr>
          <p:nvPr>
            <p:ph type="sldNum" idx="12"/>
          </p:nvPr>
        </p:nvSpPr>
        <p:spPr>
          <a:xfrm>
            <a:off x="5339020" y="9909729"/>
            <a:ext cx="1700927" cy="56924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marL="0" lvl="0" indent="0" algn="r">
              <a:spcBef>
                <a:spcPts val="0"/>
              </a:spcBef>
              <a:buNone/>
              <a:defRPr/>
            </a:lvl1pPr>
            <a:lvl2pPr marL="0" lvl="1" indent="0" algn="r">
              <a:spcBef>
                <a:spcPts val="0"/>
              </a:spcBef>
              <a:buNone/>
              <a:defRPr/>
            </a:lvl2pPr>
            <a:lvl3pPr marL="0" lvl="2" indent="0" algn="r">
              <a:spcBef>
                <a:spcPts val="0"/>
              </a:spcBef>
              <a:buNone/>
              <a:defRPr/>
            </a:lvl3pPr>
            <a:lvl4pPr marL="0" lvl="3" indent="0" algn="r">
              <a:spcBef>
                <a:spcPts val="0"/>
              </a:spcBef>
              <a:buNone/>
              <a:defRPr/>
            </a:lvl4pPr>
            <a:lvl5pPr marL="0" lvl="4" indent="0" algn="r">
              <a:spcBef>
                <a:spcPts val="0"/>
              </a:spcBef>
              <a:buNone/>
              <a:defRPr/>
            </a:lvl5pPr>
            <a:lvl6pPr marL="0" lvl="5" indent="0" algn="r">
              <a:spcBef>
                <a:spcPts val="0"/>
              </a:spcBef>
              <a:buNone/>
              <a:defRPr/>
            </a:lvl6pPr>
            <a:lvl7pPr marL="0" lvl="6" indent="0" algn="r">
              <a:spcBef>
                <a:spcPts val="0"/>
              </a:spcBef>
              <a:buNone/>
              <a:defRPr/>
            </a:lvl7pPr>
            <a:lvl8pPr marL="0" lvl="7" indent="0" algn="r">
              <a:spcBef>
                <a:spcPts val="0"/>
              </a:spcBef>
              <a:buNone/>
              <a:defRPr/>
            </a:lvl8pPr>
            <a:lvl9pPr marL="0" lvl="8" indent="0" algn="r">
              <a:spcBef>
                <a:spcPts val="0"/>
              </a:spcBef>
              <a:buNone/>
              <a:defRPr/>
            </a:lvl9pPr>
          </a:lstStyle>
          <a:p>
            <a:pPr marL="0" lvl="0" indent="0" algn="r" rtl="0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nl-NL"/>
              <a:pPr marL="0" lvl="0" indent="0" algn="r" rtl="0">
                <a:spcBef>
                  <a:spcPts val="0"/>
                </a:spcBef>
                <a:spcAft>
                  <a:spcPts val="0"/>
                </a:spcAft>
                <a:buNone/>
              </a:pPr>
              <a:t>‹Nº›</a:t>
            </a:fld>
            <a:endParaRPr/>
          </a:p>
        </p:txBody>
      </p:sp>
    </p:spTree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Inhoud met bijschrift" type="objTx">
  <p:cSld name="OBJECT_WITH_CAPTION_TEXT">
    <p:spTree>
      <p:nvGrpSpPr>
        <p:cNvPr id="1" name="Shape 58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9" name="Google Shape;59;p11"/>
          <p:cNvSpPr txBox="1">
            <a:spLocks noGrp="1"/>
          </p:cNvSpPr>
          <p:nvPr>
            <p:ph type="title"/>
          </p:nvPr>
        </p:nvSpPr>
        <p:spPr>
          <a:xfrm>
            <a:off x="520712" y="712788"/>
            <a:ext cx="2438192" cy="2494756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b" anchorCtr="0">
            <a:normAutofit/>
          </a:bodyPr>
          <a:lstStyle>
            <a:lvl1pPr lvl="0" algn="l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645"/>
              <a:buFont typeface="Calibri"/>
              <a:buNone/>
              <a:defRPr sz="2645"/>
            </a:lvl1pPr>
            <a:lvl2pPr lvl="1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/>
          </a:p>
        </p:txBody>
      </p:sp>
      <p:sp>
        <p:nvSpPr>
          <p:cNvPr id="60" name="Google Shape;60;p11"/>
          <p:cNvSpPr txBox="1">
            <a:spLocks noGrp="1"/>
          </p:cNvSpPr>
          <p:nvPr>
            <p:ph type="body" idx="1"/>
          </p:nvPr>
        </p:nvSpPr>
        <p:spPr>
          <a:xfrm>
            <a:off x="3213847" y="1539425"/>
            <a:ext cx="3827085" cy="7598117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normAutofit/>
          </a:bodyPr>
          <a:lstStyle>
            <a:lvl1pPr marL="457200" lvl="0" indent="-396557" algn="l">
              <a:lnSpc>
                <a:spcPct val="90000"/>
              </a:lnSpc>
              <a:spcBef>
                <a:spcPts val="827"/>
              </a:spcBef>
              <a:spcAft>
                <a:spcPts val="0"/>
              </a:spcAft>
              <a:buClr>
                <a:schemeClr val="dk1"/>
              </a:buClr>
              <a:buSzPts val="2645"/>
              <a:buChar char="•"/>
              <a:defRPr sz="2645"/>
            </a:lvl1pPr>
            <a:lvl2pPr marL="914400" lvl="1" indent="-375602" algn="l">
              <a:lnSpc>
                <a:spcPct val="90000"/>
              </a:lnSpc>
              <a:spcBef>
                <a:spcPts val="413"/>
              </a:spcBef>
              <a:spcAft>
                <a:spcPts val="0"/>
              </a:spcAft>
              <a:buClr>
                <a:schemeClr val="dk1"/>
              </a:buClr>
              <a:buSzPts val="2315"/>
              <a:buChar char="•"/>
              <a:defRPr sz="2315"/>
            </a:lvl2pPr>
            <a:lvl3pPr marL="1371600" lvl="2" indent="-354583" algn="l">
              <a:lnSpc>
                <a:spcPct val="90000"/>
              </a:lnSpc>
              <a:spcBef>
                <a:spcPts val="413"/>
              </a:spcBef>
              <a:spcAft>
                <a:spcPts val="0"/>
              </a:spcAft>
              <a:buClr>
                <a:schemeClr val="dk1"/>
              </a:buClr>
              <a:buSzPts val="1984"/>
              <a:buChar char="•"/>
              <a:defRPr sz="1984"/>
            </a:lvl3pPr>
            <a:lvl4pPr marL="1828800" lvl="3" indent="-333565" algn="l">
              <a:lnSpc>
                <a:spcPct val="90000"/>
              </a:lnSpc>
              <a:spcBef>
                <a:spcPts val="413"/>
              </a:spcBef>
              <a:spcAft>
                <a:spcPts val="0"/>
              </a:spcAft>
              <a:buClr>
                <a:schemeClr val="dk1"/>
              </a:buClr>
              <a:buSzPts val="1653"/>
              <a:buChar char="•"/>
              <a:defRPr sz="1653"/>
            </a:lvl4pPr>
            <a:lvl5pPr marL="2286000" lvl="4" indent="-333565" algn="l">
              <a:lnSpc>
                <a:spcPct val="90000"/>
              </a:lnSpc>
              <a:spcBef>
                <a:spcPts val="413"/>
              </a:spcBef>
              <a:spcAft>
                <a:spcPts val="0"/>
              </a:spcAft>
              <a:buClr>
                <a:schemeClr val="dk1"/>
              </a:buClr>
              <a:buSzPts val="1653"/>
              <a:buChar char="•"/>
              <a:defRPr sz="1653"/>
            </a:lvl5pPr>
            <a:lvl6pPr marL="2743200" lvl="5" indent="-333565" algn="l">
              <a:lnSpc>
                <a:spcPct val="90000"/>
              </a:lnSpc>
              <a:spcBef>
                <a:spcPts val="413"/>
              </a:spcBef>
              <a:spcAft>
                <a:spcPts val="0"/>
              </a:spcAft>
              <a:buClr>
                <a:schemeClr val="dk1"/>
              </a:buClr>
              <a:buSzPts val="1653"/>
              <a:buChar char="•"/>
              <a:defRPr sz="1653"/>
            </a:lvl6pPr>
            <a:lvl7pPr marL="3200400" lvl="6" indent="-333565" algn="l">
              <a:lnSpc>
                <a:spcPct val="90000"/>
              </a:lnSpc>
              <a:spcBef>
                <a:spcPts val="413"/>
              </a:spcBef>
              <a:spcAft>
                <a:spcPts val="0"/>
              </a:spcAft>
              <a:buClr>
                <a:schemeClr val="dk1"/>
              </a:buClr>
              <a:buSzPts val="1653"/>
              <a:buChar char="•"/>
              <a:defRPr sz="1653"/>
            </a:lvl7pPr>
            <a:lvl8pPr marL="3657600" lvl="7" indent="-333565" algn="l">
              <a:lnSpc>
                <a:spcPct val="90000"/>
              </a:lnSpc>
              <a:spcBef>
                <a:spcPts val="413"/>
              </a:spcBef>
              <a:spcAft>
                <a:spcPts val="0"/>
              </a:spcAft>
              <a:buClr>
                <a:schemeClr val="dk1"/>
              </a:buClr>
              <a:buSzPts val="1653"/>
              <a:buChar char="•"/>
              <a:defRPr sz="1653"/>
            </a:lvl8pPr>
            <a:lvl9pPr marL="4114800" lvl="8" indent="-333565" algn="l">
              <a:lnSpc>
                <a:spcPct val="90000"/>
              </a:lnSpc>
              <a:spcBef>
                <a:spcPts val="413"/>
              </a:spcBef>
              <a:spcAft>
                <a:spcPts val="0"/>
              </a:spcAft>
              <a:buClr>
                <a:schemeClr val="dk1"/>
              </a:buClr>
              <a:buSzPts val="1653"/>
              <a:buChar char="•"/>
              <a:defRPr sz="1653"/>
            </a:lvl9pPr>
          </a:lstStyle>
          <a:p>
            <a:endParaRPr/>
          </a:p>
        </p:txBody>
      </p:sp>
      <p:sp>
        <p:nvSpPr>
          <p:cNvPr id="61" name="Google Shape;61;p11"/>
          <p:cNvSpPr txBox="1">
            <a:spLocks noGrp="1"/>
          </p:cNvSpPr>
          <p:nvPr>
            <p:ph type="body" idx="2"/>
          </p:nvPr>
        </p:nvSpPr>
        <p:spPr>
          <a:xfrm>
            <a:off x="520712" y="3207544"/>
            <a:ext cx="2438192" cy="5942372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normAutofit/>
          </a:bodyPr>
          <a:lstStyle>
            <a:lvl1pPr marL="457200" lvl="0" indent="-228600" algn="l">
              <a:lnSpc>
                <a:spcPct val="90000"/>
              </a:lnSpc>
              <a:spcBef>
                <a:spcPts val="827"/>
              </a:spcBef>
              <a:spcAft>
                <a:spcPts val="0"/>
              </a:spcAft>
              <a:buClr>
                <a:schemeClr val="dk1"/>
              </a:buClr>
              <a:buSzPts val="1323"/>
              <a:buNone/>
              <a:defRPr sz="1323"/>
            </a:lvl1pPr>
            <a:lvl2pPr marL="914400" lvl="1" indent="-228600" algn="l">
              <a:lnSpc>
                <a:spcPct val="90000"/>
              </a:lnSpc>
              <a:spcBef>
                <a:spcPts val="413"/>
              </a:spcBef>
              <a:spcAft>
                <a:spcPts val="0"/>
              </a:spcAft>
              <a:buClr>
                <a:schemeClr val="dk1"/>
              </a:buClr>
              <a:buSzPts val="1157"/>
              <a:buNone/>
              <a:defRPr sz="1157"/>
            </a:lvl2pPr>
            <a:lvl3pPr marL="1371600" lvl="2" indent="-228600" algn="l">
              <a:lnSpc>
                <a:spcPct val="90000"/>
              </a:lnSpc>
              <a:spcBef>
                <a:spcPts val="413"/>
              </a:spcBef>
              <a:spcAft>
                <a:spcPts val="0"/>
              </a:spcAft>
              <a:buClr>
                <a:schemeClr val="dk1"/>
              </a:buClr>
              <a:buSzPts val="992"/>
              <a:buNone/>
              <a:defRPr sz="992"/>
            </a:lvl3pPr>
            <a:lvl4pPr marL="1828800" lvl="3" indent="-228600" algn="l">
              <a:lnSpc>
                <a:spcPct val="90000"/>
              </a:lnSpc>
              <a:spcBef>
                <a:spcPts val="413"/>
              </a:spcBef>
              <a:spcAft>
                <a:spcPts val="0"/>
              </a:spcAft>
              <a:buClr>
                <a:schemeClr val="dk1"/>
              </a:buClr>
              <a:buSzPts val="827"/>
              <a:buNone/>
              <a:defRPr sz="827"/>
            </a:lvl4pPr>
            <a:lvl5pPr marL="2286000" lvl="4" indent="-228600" algn="l">
              <a:lnSpc>
                <a:spcPct val="90000"/>
              </a:lnSpc>
              <a:spcBef>
                <a:spcPts val="413"/>
              </a:spcBef>
              <a:spcAft>
                <a:spcPts val="0"/>
              </a:spcAft>
              <a:buClr>
                <a:schemeClr val="dk1"/>
              </a:buClr>
              <a:buSzPts val="827"/>
              <a:buNone/>
              <a:defRPr sz="827"/>
            </a:lvl5pPr>
            <a:lvl6pPr marL="2743200" lvl="5" indent="-228600" algn="l">
              <a:lnSpc>
                <a:spcPct val="90000"/>
              </a:lnSpc>
              <a:spcBef>
                <a:spcPts val="413"/>
              </a:spcBef>
              <a:spcAft>
                <a:spcPts val="0"/>
              </a:spcAft>
              <a:buClr>
                <a:schemeClr val="dk1"/>
              </a:buClr>
              <a:buSzPts val="827"/>
              <a:buNone/>
              <a:defRPr sz="827"/>
            </a:lvl6pPr>
            <a:lvl7pPr marL="3200400" lvl="6" indent="-228600" algn="l">
              <a:lnSpc>
                <a:spcPct val="90000"/>
              </a:lnSpc>
              <a:spcBef>
                <a:spcPts val="413"/>
              </a:spcBef>
              <a:spcAft>
                <a:spcPts val="0"/>
              </a:spcAft>
              <a:buClr>
                <a:schemeClr val="dk1"/>
              </a:buClr>
              <a:buSzPts val="827"/>
              <a:buNone/>
              <a:defRPr sz="827"/>
            </a:lvl7pPr>
            <a:lvl8pPr marL="3657600" lvl="7" indent="-228600" algn="l">
              <a:lnSpc>
                <a:spcPct val="90000"/>
              </a:lnSpc>
              <a:spcBef>
                <a:spcPts val="413"/>
              </a:spcBef>
              <a:spcAft>
                <a:spcPts val="0"/>
              </a:spcAft>
              <a:buClr>
                <a:schemeClr val="dk1"/>
              </a:buClr>
              <a:buSzPts val="827"/>
              <a:buNone/>
              <a:defRPr sz="827"/>
            </a:lvl8pPr>
            <a:lvl9pPr marL="4114800" lvl="8" indent="-228600" algn="l">
              <a:lnSpc>
                <a:spcPct val="90000"/>
              </a:lnSpc>
              <a:spcBef>
                <a:spcPts val="413"/>
              </a:spcBef>
              <a:spcAft>
                <a:spcPts val="0"/>
              </a:spcAft>
              <a:buClr>
                <a:schemeClr val="dk1"/>
              </a:buClr>
              <a:buSzPts val="827"/>
              <a:buNone/>
              <a:defRPr sz="827"/>
            </a:lvl9pPr>
          </a:lstStyle>
          <a:p>
            <a:endParaRPr/>
          </a:p>
        </p:txBody>
      </p:sp>
      <p:sp>
        <p:nvSpPr>
          <p:cNvPr id="62" name="Google Shape;62;p11"/>
          <p:cNvSpPr txBox="1">
            <a:spLocks noGrp="1"/>
          </p:cNvSpPr>
          <p:nvPr>
            <p:ph type="dt" idx="10"/>
          </p:nvPr>
        </p:nvSpPr>
        <p:spPr>
          <a:xfrm>
            <a:off x="519728" y="9909729"/>
            <a:ext cx="1700927" cy="56924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lvl="0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/>
          </a:p>
        </p:txBody>
      </p:sp>
      <p:sp>
        <p:nvSpPr>
          <p:cNvPr id="63" name="Google Shape;63;p11"/>
          <p:cNvSpPr txBox="1">
            <a:spLocks noGrp="1"/>
          </p:cNvSpPr>
          <p:nvPr>
            <p:ph type="ftr" idx="11"/>
          </p:nvPr>
        </p:nvSpPr>
        <p:spPr>
          <a:xfrm>
            <a:off x="2504143" y="9909729"/>
            <a:ext cx="2551390" cy="56924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lvl="0" algn="ctr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/>
          </a:p>
        </p:txBody>
      </p:sp>
      <p:sp>
        <p:nvSpPr>
          <p:cNvPr id="64" name="Google Shape;64;p11"/>
          <p:cNvSpPr txBox="1">
            <a:spLocks noGrp="1"/>
          </p:cNvSpPr>
          <p:nvPr>
            <p:ph type="sldNum" idx="12"/>
          </p:nvPr>
        </p:nvSpPr>
        <p:spPr>
          <a:xfrm>
            <a:off x="5339020" y="9909729"/>
            <a:ext cx="1700927" cy="56924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marL="0" lvl="0" indent="0" algn="r">
              <a:spcBef>
                <a:spcPts val="0"/>
              </a:spcBef>
              <a:buNone/>
              <a:defRPr/>
            </a:lvl1pPr>
            <a:lvl2pPr marL="0" lvl="1" indent="0" algn="r">
              <a:spcBef>
                <a:spcPts val="0"/>
              </a:spcBef>
              <a:buNone/>
              <a:defRPr/>
            </a:lvl2pPr>
            <a:lvl3pPr marL="0" lvl="2" indent="0" algn="r">
              <a:spcBef>
                <a:spcPts val="0"/>
              </a:spcBef>
              <a:buNone/>
              <a:defRPr/>
            </a:lvl3pPr>
            <a:lvl4pPr marL="0" lvl="3" indent="0" algn="r">
              <a:spcBef>
                <a:spcPts val="0"/>
              </a:spcBef>
              <a:buNone/>
              <a:defRPr/>
            </a:lvl4pPr>
            <a:lvl5pPr marL="0" lvl="4" indent="0" algn="r">
              <a:spcBef>
                <a:spcPts val="0"/>
              </a:spcBef>
              <a:buNone/>
              <a:defRPr/>
            </a:lvl5pPr>
            <a:lvl6pPr marL="0" lvl="5" indent="0" algn="r">
              <a:spcBef>
                <a:spcPts val="0"/>
              </a:spcBef>
              <a:buNone/>
              <a:defRPr/>
            </a:lvl6pPr>
            <a:lvl7pPr marL="0" lvl="6" indent="0" algn="r">
              <a:spcBef>
                <a:spcPts val="0"/>
              </a:spcBef>
              <a:buNone/>
              <a:defRPr/>
            </a:lvl7pPr>
            <a:lvl8pPr marL="0" lvl="7" indent="0" algn="r">
              <a:spcBef>
                <a:spcPts val="0"/>
              </a:spcBef>
              <a:buNone/>
              <a:defRPr/>
            </a:lvl8pPr>
            <a:lvl9pPr marL="0" lvl="8" indent="0" algn="r">
              <a:spcBef>
                <a:spcPts val="0"/>
              </a:spcBef>
              <a:buNone/>
              <a:defRPr/>
            </a:lvl9pPr>
          </a:lstStyle>
          <a:p>
            <a:pPr marL="0" lvl="0" indent="0" algn="r" rtl="0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nl-NL"/>
              <a:pPr marL="0" lvl="0" indent="0" algn="r" rtl="0">
                <a:spcBef>
                  <a:spcPts val="0"/>
                </a:spcBef>
                <a:spcAft>
                  <a:spcPts val="0"/>
                </a:spcAft>
                <a:buNone/>
              </a:pPr>
              <a:t>‹Nº›</a:t>
            </a:fld>
            <a:endParaRPr/>
          </a:p>
        </p:txBody>
      </p:sp>
    </p:spTree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Afbeelding met bijschrift" type="picTx">
  <p:cSld name="PICTURE_WITH_CAPTION_TEXT">
    <p:spTree>
      <p:nvGrpSpPr>
        <p:cNvPr id="1" name="Shape 65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6" name="Google Shape;66;p12"/>
          <p:cNvSpPr txBox="1">
            <a:spLocks noGrp="1"/>
          </p:cNvSpPr>
          <p:nvPr>
            <p:ph type="title"/>
          </p:nvPr>
        </p:nvSpPr>
        <p:spPr>
          <a:xfrm>
            <a:off x="520712" y="712788"/>
            <a:ext cx="2438192" cy="2494756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b" anchorCtr="0">
            <a:normAutofit/>
          </a:bodyPr>
          <a:lstStyle>
            <a:lvl1pPr lvl="0" algn="l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645"/>
              <a:buFont typeface="Calibri"/>
              <a:buNone/>
              <a:defRPr sz="2645"/>
            </a:lvl1pPr>
            <a:lvl2pPr lvl="1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/>
          </a:p>
        </p:txBody>
      </p:sp>
      <p:sp>
        <p:nvSpPr>
          <p:cNvPr id="67" name="Google Shape;67;p12"/>
          <p:cNvSpPr>
            <a:spLocks noGrp="1"/>
          </p:cNvSpPr>
          <p:nvPr>
            <p:ph type="pic" idx="2"/>
          </p:nvPr>
        </p:nvSpPr>
        <p:spPr>
          <a:xfrm>
            <a:off x="3213847" y="1539425"/>
            <a:ext cx="3827085" cy="7598117"/>
          </a:xfrm>
          <a:prstGeom prst="rect">
            <a:avLst/>
          </a:prstGeom>
          <a:noFill/>
          <a:ln>
            <a:noFill/>
          </a:ln>
        </p:spPr>
      </p:sp>
      <p:sp>
        <p:nvSpPr>
          <p:cNvPr id="68" name="Google Shape;68;p12"/>
          <p:cNvSpPr txBox="1">
            <a:spLocks noGrp="1"/>
          </p:cNvSpPr>
          <p:nvPr>
            <p:ph type="body" idx="1"/>
          </p:nvPr>
        </p:nvSpPr>
        <p:spPr>
          <a:xfrm>
            <a:off x="520712" y="3207544"/>
            <a:ext cx="2438192" cy="5942372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normAutofit/>
          </a:bodyPr>
          <a:lstStyle>
            <a:lvl1pPr marL="457200" lvl="0" indent="-228600" algn="l">
              <a:lnSpc>
                <a:spcPct val="90000"/>
              </a:lnSpc>
              <a:spcBef>
                <a:spcPts val="827"/>
              </a:spcBef>
              <a:spcAft>
                <a:spcPts val="0"/>
              </a:spcAft>
              <a:buClr>
                <a:schemeClr val="dk1"/>
              </a:buClr>
              <a:buSzPts val="1323"/>
              <a:buNone/>
              <a:defRPr sz="1323"/>
            </a:lvl1pPr>
            <a:lvl2pPr marL="914400" lvl="1" indent="-228600" algn="l">
              <a:lnSpc>
                <a:spcPct val="90000"/>
              </a:lnSpc>
              <a:spcBef>
                <a:spcPts val="413"/>
              </a:spcBef>
              <a:spcAft>
                <a:spcPts val="0"/>
              </a:spcAft>
              <a:buClr>
                <a:schemeClr val="dk1"/>
              </a:buClr>
              <a:buSzPts val="1157"/>
              <a:buNone/>
              <a:defRPr sz="1157"/>
            </a:lvl2pPr>
            <a:lvl3pPr marL="1371600" lvl="2" indent="-228600" algn="l">
              <a:lnSpc>
                <a:spcPct val="90000"/>
              </a:lnSpc>
              <a:spcBef>
                <a:spcPts val="413"/>
              </a:spcBef>
              <a:spcAft>
                <a:spcPts val="0"/>
              </a:spcAft>
              <a:buClr>
                <a:schemeClr val="dk1"/>
              </a:buClr>
              <a:buSzPts val="992"/>
              <a:buNone/>
              <a:defRPr sz="992"/>
            </a:lvl3pPr>
            <a:lvl4pPr marL="1828800" lvl="3" indent="-228600" algn="l">
              <a:lnSpc>
                <a:spcPct val="90000"/>
              </a:lnSpc>
              <a:spcBef>
                <a:spcPts val="413"/>
              </a:spcBef>
              <a:spcAft>
                <a:spcPts val="0"/>
              </a:spcAft>
              <a:buClr>
                <a:schemeClr val="dk1"/>
              </a:buClr>
              <a:buSzPts val="827"/>
              <a:buNone/>
              <a:defRPr sz="827"/>
            </a:lvl4pPr>
            <a:lvl5pPr marL="2286000" lvl="4" indent="-228600" algn="l">
              <a:lnSpc>
                <a:spcPct val="90000"/>
              </a:lnSpc>
              <a:spcBef>
                <a:spcPts val="413"/>
              </a:spcBef>
              <a:spcAft>
                <a:spcPts val="0"/>
              </a:spcAft>
              <a:buClr>
                <a:schemeClr val="dk1"/>
              </a:buClr>
              <a:buSzPts val="827"/>
              <a:buNone/>
              <a:defRPr sz="827"/>
            </a:lvl5pPr>
            <a:lvl6pPr marL="2743200" lvl="5" indent="-228600" algn="l">
              <a:lnSpc>
                <a:spcPct val="90000"/>
              </a:lnSpc>
              <a:spcBef>
                <a:spcPts val="413"/>
              </a:spcBef>
              <a:spcAft>
                <a:spcPts val="0"/>
              </a:spcAft>
              <a:buClr>
                <a:schemeClr val="dk1"/>
              </a:buClr>
              <a:buSzPts val="827"/>
              <a:buNone/>
              <a:defRPr sz="827"/>
            </a:lvl6pPr>
            <a:lvl7pPr marL="3200400" lvl="6" indent="-228600" algn="l">
              <a:lnSpc>
                <a:spcPct val="90000"/>
              </a:lnSpc>
              <a:spcBef>
                <a:spcPts val="413"/>
              </a:spcBef>
              <a:spcAft>
                <a:spcPts val="0"/>
              </a:spcAft>
              <a:buClr>
                <a:schemeClr val="dk1"/>
              </a:buClr>
              <a:buSzPts val="827"/>
              <a:buNone/>
              <a:defRPr sz="827"/>
            </a:lvl7pPr>
            <a:lvl8pPr marL="3657600" lvl="7" indent="-228600" algn="l">
              <a:lnSpc>
                <a:spcPct val="90000"/>
              </a:lnSpc>
              <a:spcBef>
                <a:spcPts val="413"/>
              </a:spcBef>
              <a:spcAft>
                <a:spcPts val="0"/>
              </a:spcAft>
              <a:buClr>
                <a:schemeClr val="dk1"/>
              </a:buClr>
              <a:buSzPts val="827"/>
              <a:buNone/>
              <a:defRPr sz="827"/>
            </a:lvl8pPr>
            <a:lvl9pPr marL="4114800" lvl="8" indent="-228600" algn="l">
              <a:lnSpc>
                <a:spcPct val="90000"/>
              </a:lnSpc>
              <a:spcBef>
                <a:spcPts val="413"/>
              </a:spcBef>
              <a:spcAft>
                <a:spcPts val="0"/>
              </a:spcAft>
              <a:buClr>
                <a:schemeClr val="dk1"/>
              </a:buClr>
              <a:buSzPts val="827"/>
              <a:buNone/>
              <a:defRPr sz="827"/>
            </a:lvl9pPr>
          </a:lstStyle>
          <a:p>
            <a:endParaRPr/>
          </a:p>
        </p:txBody>
      </p:sp>
      <p:sp>
        <p:nvSpPr>
          <p:cNvPr id="69" name="Google Shape;69;p12"/>
          <p:cNvSpPr txBox="1">
            <a:spLocks noGrp="1"/>
          </p:cNvSpPr>
          <p:nvPr>
            <p:ph type="dt" idx="10"/>
          </p:nvPr>
        </p:nvSpPr>
        <p:spPr>
          <a:xfrm>
            <a:off x="519728" y="9909729"/>
            <a:ext cx="1700927" cy="56924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lvl="0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/>
          </a:p>
        </p:txBody>
      </p:sp>
      <p:sp>
        <p:nvSpPr>
          <p:cNvPr id="70" name="Google Shape;70;p12"/>
          <p:cNvSpPr txBox="1">
            <a:spLocks noGrp="1"/>
          </p:cNvSpPr>
          <p:nvPr>
            <p:ph type="ftr" idx="11"/>
          </p:nvPr>
        </p:nvSpPr>
        <p:spPr>
          <a:xfrm>
            <a:off x="2504143" y="9909729"/>
            <a:ext cx="2551390" cy="56924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lvl="0" algn="ctr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/>
          </a:p>
        </p:txBody>
      </p:sp>
      <p:sp>
        <p:nvSpPr>
          <p:cNvPr id="71" name="Google Shape;71;p12"/>
          <p:cNvSpPr txBox="1">
            <a:spLocks noGrp="1"/>
          </p:cNvSpPr>
          <p:nvPr>
            <p:ph type="sldNum" idx="12"/>
          </p:nvPr>
        </p:nvSpPr>
        <p:spPr>
          <a:xfrm>
            <a:off x="5339020" y="9909729"/>
            <a:ext cx="1700927" cy="56924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marL="0" lvl="0" indent="0" algn="r">
              <a:spcBef>
                <a:spcPts val="0"/>
              </a:spcBef>
              <a:buNone/>
              <a:defRPr/>
            </a:lvl1pPr>
            <a:lvl2pPr marL="0" lvl="1" indent="0" algn="r">
              <a:spcBef>
                <a:spcPts val="0"/>
              </a:spcBef>
              <a:buNone/>
              <a:defRPr/>
            </a:lvl2pPr>
            <a:lvl3pPr marL="0" lvl="2" indent="0" algn="r">
              <a:spcBef>
                <a:spcPts val="0"/>
              </a:spcBef>
              <a:buNone/>
              <a:defRPr/>
            </a:lvl3pPr>
            <a:lvl4pPr marL="0" lvl="3" indent="0" algn="r">
              <a:spcBef>
                <a:spcPts val="0"/>
              </a:spcBef>
              <a:buNone/>
              <a:defRPr/>
            </a:lvl4pPr>
            <a:lvl5pPr marL="0" lvl="4" indent="0" algn="r">
              <a:spcBef>
                <a:spcPts val="0"/>
              </a:spcBef>
              <a:buNone/>
              <a:defRPr/>
            </a:lvl5pPr>
            <a:lvl6pPr marL="0" lvl="5" indent="0" algn="r">
              <a:spcBef>
                <a:spcPts val="0"/>
              </a:spcBef>
              <a:buNone/>
              <a:defRPr/>
            </a:lvl6pPr>
            <a:lvl7pPr marL="0" lvl="6" indent="0" algn="r">
              <a:spcBef>
                <a:spcPts val="0"/>
              </a:spcBef>
              <a:buNone/>
              <a:defRPr/>
            </a:lvl7pPr>
            <a:lvl8pPr marL="0" lvl="7" indent="0" algn="r">
              <a:spcBef>
                <a:spcPts val="0"/>
              </a:spcBef>
              <a:buNone/>
              <a:defRPr/>
            </a:lvl8pPr>
            <a:lvl9pPr marL="0" lvl="8" indent="0" algn="r">
              <a:spcBef>
                <a:spcPts val="0"/>
              </a:spcBef>
              <a:buNone/>
              <a:defRPr/>
            </a:lvl9pPr>
          </a:lstStyle>
          <a:p>
            <a:pPr marL="0" lvl="0" indent="0" algn="r" rtl="0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nl-NL"/>
              <a:pPr marL="0" lvl="0" indent="0" algn="r" rtl="0">
                <a:spcBef>
                  <a:spcPts val="0"/>
                </a:spcBef>
                <a:spcAft>
                  <a:spcPts val="0"/>
                </a:spcAft>
                <a:buNone/>
              </a:pPr>
              <a:t>‹Nº›</a:t>
            </a:fld>
            <a:endParaRPr/>
          </a:p>
        </p:txBody>
      </p:sp>
    </p:spTree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Titel en verticale tekst" type="vertTx">
  <p:cSld name="VERTICAL_TEXT">
    <p:spTree>
      <p:nvGrpSpPr>
        <p:cNvPr id="1" name="Shape 72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3" name="Google Shape;73;p13"/>
          <p:cNvSpPr txBox="1">
            <a:spLocks noGrp="1"/>
          </p:cNvSpPr>
          <p:nvPr>
            <p:ph type="title"/>
          </p:nvPr>
        </p:nvSpPr>
        <p:spPr>
          <a:xfrm>
            <a:off x="519728" y="569242"/>
            <a:ext cx="6520220" cy="206659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rmAutofit/>
          </a:bodyPr>
          <a:lstStyle>
            <a:lvl1pPr lvl="0" algn="l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800"/>
              <a:buNone/>
              <a:defRPr/>
            </a:lvl1pPr>
            <a:lvl2pPr lvl="1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/>
          </a:p>
        </p:txBody>
      </p:sp>
      <p:sp>
        <p:nvSpPr>
          <p:cNvPr id="74" name="Google Shape;74;p13"/>
          <p:cNvSpPr txBox="1">
            <a:spLocks noGrp="1"/>
          </p:cNvSpPr>
          <p:nvPr>
            <p:ph type="body" idx="1"/>
          </p:nvPr>
        </p:nvSpPr>
        <p:spPr>
          <a:xfrm rot="5400000">
            <a:off x="387910" y="2978019"/>
            <a:ext cx="6783857" cy="652022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normAutofit/>
          </a:bodyPr>
          <a:lstStyle>
            <a:lvl1pPr marL="457200" lvl="0" indent="-342900" algn="l">
              <a:lnSpc>
                <a:spcPct val="90000"/>
              </a:lnSpc>
              <a:spcBef>
                <a:spcPts val="827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1pPr>
            <a:lvl2pPr marL="914400" lvl="1" indent="-342900" algn="l">
              <a:lnSpc>
                <a:spcPct val="90000"/>
              </a:lnSpc>
              <a:spcBef>
                <a:spcPts val="413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2pPr>
            <a:lvl3pPr marL="1371600" lvl="2" indent="-342900" algn="l">
              <a:lnSpc>
                <a:spcPct val="90000"/>
              </a:lnSpc>
              <a:spcBef>
                <a:spcPts val="413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3pPr>
            <a:lvl4pPr marL="1828800" lvl="3" indent="-342900" algn="l">
              <a:lnSpc>
                <a:spcPct val="90000"/>
              </a:lnSpc>
              <a:spcBef>
                <a:spcPts val="413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4pPr>
            <a:lvl5pPr marL="2286000" lvl="4" indent="-342900" algn="l">
              <a:lnSpc>
                <a:spcPct val="90000"/>
              </a:lnSpc>
              <a:spcBef>
                <a:spcPts val="413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5pPr>
            <a:lvl6pPr marL="2743200" lvl="5" indent="-342900" algn="l">
              <a:lnSpc>
                <a:spcPct val="90000"/>
              </a:lnSpc>
              <a:spcBef>
                <a:spcPts val="413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6pPr>
            <a:lvl7pPr marL="3200400" lvl="6" indent="-342900" algn="l">
              <a:lnSpc>
                <a:spcPct val="90000"/>
              </a:lnSpc>
              <a:spcBef>
                <a:spcPts val="413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7pPr>
            <a:lvl8pPr marL="3657600" lvl="7" indent="-342900" algn="l">
              <a:lnSpc>
                <a:spcPct val="90000"/>
              </a:lnSpc>
              <a:spcBef>
                <a:spcPts val="413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8pPr>
            <a:lvl9pPr marL="4114800" lvl="8" indent="-342900" algn="l">
              <a:lnSpc>
                <a:spcPct val="90000"/>
              </a:lnSpc>
              <a:spcBef>
                <a:spcPts val="413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9pPr>
          </a:lstStyle>
          <a:p>
            <a:endParaRPr/>
          </a:p>
        </p:txBody>
      </p:sp>
      <p:sp>
        <p:nvSpPr>
          <p:cNvPr id="75" name="Google Shape;75;p13"/>
          <p:cNvSpPr txBox="1">
            <a:spLocks noGrp="1"/>
          </p:cNvSpPr>
          <p:nvPr>
            <p:ph type="dt" idx="10"/>
          </p:nvPr>
        </p:nvSpPr>
        <p:spPr>
          <a:xfrm>
            <a:off x="519728" y="9909729"/>
            <a:ext cx="1700927" cy="56924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lvl="0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/>
          </a:p>
        </p:txBody>
      </p:sp>
      <p:sp>
        <p:nvSpPr>
          <p:cNvPr id="76" name="Google Shape;76;p13"/>
          <p:cNvSpPr txBox="1">
            <a:spLocks noGrp="1"/>
          </p:cNvSpPr>
          <p:nvPr>
            <p:ph type="ftr" idx="11"/>
          </p:nvPr>
        </p:nvSpPr>
        <p:spPr>
          <a:xfrm>
            <a:off x="2504143" y="9909729"/>
            <a:ext cx="2551390" cy="56924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lvl="0" algn="ctr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/>
          </a:p>
        </p:txBody>
      </p:sp>
      <p:sp>
        <p:nvSpPr>
          <p:cNvPr id="77" name="Google Shape;77;p13"/>
          <p:cNvSpPr txBox="1">
            <a:spLocks noGrp="1"/>
          </p:cNvSpPr>
          <p:nvPr>
            <p:ph type="sldNum" idx="12"/>
          </p:nvPr>
        </p:nvSpPr>
        <p:spPr>
          <a:xfrm>
            <a:off x="5339020" y="9909729"/>
            <a:ext cx="1700927" cy="56924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marL="0" lvl="0" indent="0" algn="r">
              <a:spcBef>
                <a:spcPts val="0"/>
              </a:spcBef>
              <a:buNone/>
              <a:defRPr/>
            </a:lvl1pPr>
            <a:lvl2pPr marL="0" lvl="1" indent="0" algn="r">
              <a:spcBef>
                <a:spcPts val="0"/>
              </a:spcBef>
              <a:buNone/>
              <a:defRPr/>
            </a:lvl2pPr>
            <a:lvl3pPr marL="0" lvl="2" indent="0" algn="r">
              <a:spcBef>
                <a:spcPts val="0"/>
              </a:spcBef>
              <a:buNone/>
              <a:defRPr/>
            </a:lvl3pPr>
            <a:lvl4pPr marL="0" lvl="3" indent="0" algn="r">
              <a:spcBef>
                <a:spcPts val="0"/>
              </a:spcBef>
              <a:buNone/>
              <a:defRPr/>
            </a:lvl4pPr>
            <a:lvl5pPr marL="0" lvl="4" indent="0" algn="r">
              <a:spcBef>
                <a:spcPts val="0"/>
              </a:spcBef>
              <a:buNone/>
              <a:defRPr/>
            </a:lvl5pPr>
            <a:lvl6pPr marL="0" lvl="5" indent="0" algn="r">
              <a:spcBef>
                <a:spcPts val="0"/>
              </a:spcBef>
              <a:buNone/>
              <a:defRPr/>
            </a:lvl6pPr>
            <a:lvl7pPr marL="0" lvl="6" indent="0" algn="r">
              <a:spcBef>
                <a:spcPts val="0"/>
              </a:spcBef>
              <a:buNone/>
              <a:defRPr/>
            </a:lvl7pPr>
            <a:lvl8pPr marL="0" lvl="7" indent="0" algn="r">
              <a:spcBef>
                <a:spcPts val="0"/>
              </a:spcBef>
              <a:buNone/>
              <a:defRPr/>
            </a:lvl8pPr>
            <a:lvl9pPr marL="0" lvl="8" indent="0" algn="r">
              <a:spcBef>
                <a:spcPts val="0"/>
              </a:spcBef>
              <a:buNone/>
              <a:defRPr/>
            </a:lvl9pPr>
          </a:lstStyle>
          <a:p>
            <a:pPr marL="0" lvl="0" indent="0" algn="r" rtl="0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nl-NL"/>
              <a:pPr marL="0" lvl="0" indent="0" algn="r" rtl="0">
                <a:spcBef>
                  <a:spcPts val="0"/>
                </a:spcBef>
                <a:spcAft>
                  <a:spcPts val="0"/>
                </a:spcAft>
                <a:buNone/>
              </a:pPr>
              <a:t>‹Nº›</a:t>
            </a:fld>
            <a:endParaRPr/>
          </a:p>
        </p:txBody>
      </p:sp>
    </p:spTree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Verticale titel en tekst" type="vertTitleAndTx">
  <p:cSld name="VERTICAL_TITLE_AND_VERTICAL_TEXT">
    <p:spTree>
      <p:nvGrpSpPr>
        <p:cNvPr id="1" name="Shape 78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9" name="Google Shape;79;p14"/>
          <p:cNvSpPr txBox="1">
            <a:spLocks noGrp="1"/>
          </p:cNvSpPr>
          <p:nvPr>
            <p:ph type="title"/>
          </p:nvPr>
        </p:nvSpPr>
        <p:spPr>
          <a:xfrm rot="5400000">
            <a:off x="1694512" y="4284621"/>
            <a:ext cx="9060817" cy="163005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rmAutofit/>
          </a:bodyPr>
          <a:lstStyle>
            <a:lvl1pPr lvl="0" algn="l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800"/>
              <a:buNone/>
              <a:defRPr/>
            </a:lvl1pPr>
            <a:lvl2pPr lvl="1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/>
          </a:p>
        </p:txBody>
      </p:sp>
      <p:sp>
        <p:nvSpPr>
          <p:cNvPr id="80" name="Google Shape;80;p14"/>
          <p:cNvSpPr txBox="1">
            <a:spLocks noGrp="1"/>
          </p:cNvSpPr>
          <p:nvPr>
            <p:ph type="body" idx="1"/>
          </p:nvPr>
        </p:nvSpPr>
        <p:spPr>
          <a:xfrm rot="5400000">
            <a:off x="-1612846" y="2701814"/>
            <a:ext cx="9060817" cy="4795669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normAutofit/>
          </a:bodyPr>
          <a:lstStyle>
            <a:lvl1pPr marL="457200" lvl="0" indent="-342900" algn="l">
              <a:lnSpc>
                <a:spcPct val="90000"/>
              </a:lnSpc>
              <a:spcBef>
                <a:spcPts val="827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1pPr>
            <a:lvl2pPr marL="914400" lvl="1" indent="-342900" algn="l">
              <a:lnSpc>
                <a:spcPct val="90000"/>
              </a:lnSpc>
              <a:spcBef>
                <a:spcPts val="413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2pPr>
            <a:lvl3pPr marL="1371600" lvl="2" indent="-342900" algn="l">
              <a:lnSpc>
                <a:spcPct val="90000"/>
              </a:lnSpc>
              <a:spcBef>
                <a:spcPts val="413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3pPr>
            <a:lvl4pPr marL="1828800" lvl="3" indent="-342900" algn="l">
              <a:lnSpc>
                <a:spcPct val="90000"/>
              </a:lnSpc>
              <a:spcBef>
                <a:spcPts val="413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4pPr>
            <a:lvl5pPr marL="2286000" lvl="4" indent="-342900" algn="l">
              <a:lnSpc>
                <a:spcPct val="90000"/>
              </a:lnSpc>
              <a:spcBef>
                <a:spcPts val="413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5pPr>
            <a:lvl6pPr marL="2743200" lvl="5" indent="-342900" algn="l">
              <a:lnSpc>
                <a:spcPct val="90000"/>
              </a:lnSpc>
              <a:spcBef>
                <a:spcPts val="413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6pPr>
            <a:lvl7pPr marL="3200400" lvl="6" indent="-342900" algn="l">
              <a:lnSpc>
                <a:spcPct val="90000"/>
              </a:lnSpc>
              <a:spcBef>
                <a:spcPts val="413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7pPr>
            <a:lvl8pPr marL="3657600" lvl="7" indent="-342900" algn="l">
              <a:lnSpc>
                <a:spcPct val="90000"/>
              </a:lnSpc>
              <a:spcBef>
                <a:spcPts val="413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8pPr>
            <a:lvl9pPr marL="4114800" lvl="8" indent="-342900" algn="l">
              <a:lnSpc>
                <a:spcPct val="90000"/>
              </a:lnSpc>
              <a:spcBef>
                <a:spcPts val="413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9pPr>
          </a:lstStyle>
          <a:p>
            <a:endParaRPr/>
          </a:p>
        </p:txBody>
      </p:sp>
      <p:sp>
        <p:nvSpPr>
          <p:cNvPr id="81" name="Google Shape;81;p14"/>
          <p:cNvSpPr txBox="1">
            <a:spLocks noGrp="1"/>
          </p:cNvSpPr>
          <p:nvPr>
            <p:ph type="dt" idx="10"/>
          </p:nvPr>
        </p:nvSpPr>
        <p:spPr>
          <a:xfrm>
            <a:off x="519728" y="9909729"/>
            <a:ext cx="1700927" cy="56924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lvl="0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/>
          </a:p>
        </p:txBody>
      </p:sp>
      <p:sp>
        <p:nvSpPr>
          <p:cNvPr id="82" name="Google Shape;82;p14"/>
          <p:cNvSpPr txBox="1">
            <a:spLocks noGrp="1"/>
          </p:cNvSpPr>
          <p:nvPr>
            <p:ph type="ftr" idx="11"/>
          </p:nvPr>
        </p:nvSpPr>
        <p:spPr>
          <a:xfrm>
            <a:off x="2504143" y="9909729"/>
            <a:ext cx="2551390" cy="56924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lvl="0" algn="ctr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/>
          </a:p>
        </p:txBody>
      </p:sp>
      <p:sp>
        <p:nvSpPr>
          <p:cNvPr id="83" name="Google Shape;83;p14"/>
          <p:cNvSpPr txBox="1">
            <a:spLocks noGrp="1"/>
          </p:cNvSpPr>
          <p:nvPr>
            <p:ph type="sldNum" idx="12"/>
          </p:nvPr>
        </p:nvSpPr>
        <p:spPr>
          <a:xfrm>
            <a:off x="5339020" y="9909729"/>
            <a:ext cx="1700927" cy="56924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marL="0" lvl="0" indent="0" algn="r">
              <a:spcBef>
                <a:spcPts val="0"/>
              </a:spcBef>
              <a:buNone/>
              <a:defRPr/>
            </a:lvl1pPr>
            <a:lvl2pPr marL="0" lvl="1" indent="0" algn="r">
              <a:spcBef>
                <a:spcPts val="0"/>
              </a:spcBef>
              <a:buNone/>
              <a:defRPr/>
            </a:lvl2pPr>
            <a:lvl3pPr marL="0" lvl="2" indent="0" algn="r">
              <a:spcBef>
                <a:spcPts val="0"/>
              </a:spcBef>
              <a:buNone/>
              <a:defRPr/>
            </a:lvl3pPr>
            <a:lvl4pPr marL="0" lvl="3" indent="0" algn="r">
              <a:spcBef>
                <a:spcPts val="0"/>
              </a:spcBef>
              <a:buNone/>
              <a:defRPr/>
            </a:lvl4pPr>
            <a:lvl5pPr marL="0" lvl="4" indent="0" algn="r">
              <a:spcBef>
                <a:spcPts val="0"/>
              </a:spcBef>
              <a:buNone/>
              <a:defRPr/>
            </a:lvl5pPr>
            <a:lvl6pPr marL="0" lvl="5" indent="0" algn="r">
              <a:spcBef>
                <a:spcPts val="0"/>
              </a:spcBef>
              <a:buNone/>
              <a:defRPr/>
            </a:lvl6pPr>
            <a:lvl7pPr marL="0" lvl="6" indent="0" algn="r">
              <a:spcBef>
                <a:spcPts val="0"/>
              </a:spcBef>
              <a:buNone/>
              <a:defRPr/>
            </a:lvl7pPr>
            <a:lvl8pPr marL="0" lvl="7" indent="0" algn="r">
              <a:spcBef>
                <a:spcPts val="0"/>
              </a:spcBef>
              <a:buNone/>
              <a:defRPr/>
            </a:lvl8pPr>
            <a:lvl9pPr marL="0" lvl="8" indent="0" algn="r">
              <a:spcBef>
                <a:spcPts val="0"/>
              </a:spcBef>
              <a:buNone/>
              <a:defRPr/>
            </a:lvl9pPr>
          </a:lstStyle>
          <a:p>
            <a:pPr marL="0" lvl="0" indent="0" algn="r" rtl="0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nl-NL"/>
              <a:pPr marL="0" lvl="0" indent="0" algn="r" rtl="0">
                <a:spcBef>
                  <a:spcPts val="0"/>
                </a:spcBef>
                <a:spcAft>
                  <a:spcPts val="0"/>
                </a:spcAft>
                <a:buNone/>
              </a:pPr>
              <a:t>‹Nº›</a:t>
            </a:fld>
            <a:endParaRPr/>
          </a:p>
        </p:txBody>
      </p:sp>
    </p:spTree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lt1"/>
        </a:solidFill>
        <a:effectLst/>
      </p:bgPr>
    </p:bg>
    <p:spTree>
      <p:nvGrpSpPr>
        <p:cNvPr id="1" name="Shape 9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" name="Google Shape;10;p3"/>
          <p:cNvSpPr txBox="1">
            <a:spLocks noGrp="1"/>
          </p:cNvSpPr>
          <p:nvPr>
            <p:ph type="title"/>
          </p:nvPr>
        </p:nvSpPr>
        <p:spPr>
          <a:xfrm>
            <a:off x="519728" y="569242"/>
            <a:ext cx="6520220" cy="206659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rmAutofit/>
          </a:bodyPr>
          <a:lstStyle>
            <a:lvl1pPr marR="0" lvl="0" algn="l" rtl="0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3637"/>
              <a:buFont typeface="Calibri"/>
              <a:buNone/>
              <a:defRPr sz="3637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1pPr>
            <a:lvl2pPr lvl="1">
              <a:spcBef>
                <a:spcPts val="0"/>
              </a:spcBef>
              <a:spcAft>
                <a:spcPts val="0"/>
              </a:spcAft>
              <a:buSzPts val="1400"/>
              <a:buNone/>
              <a:defRPr sz="1800"/>
            </a:lvl2pPr>
            <a:lvl3pPr lvl="2">
              <a:spcBef>
                <a:spcPts val="0"/>
              </a:spcBef>
              <a:spcAft>
                <a:spcPts val="0"/>
              </a:spcAft>
              <a:buSzPts val="1400"/>
              <a:buNone/>
              <a:defRPr sz="1800"/>
            </a:lvl3pPr>
            <a:lvl4pPr lvl="3">
              <a:spcBef>
                <a:spcPts val="0"/>
              </a:spcBef>
              <a:spcAft>
                <a:spcPts val="0"/>
              </a:spcAft>
              <a:buSzPts val="1400"/>
              <a:buNone/>
              <a:defRPr sz="1800"/>
            </a:lvl4pPr>
            <a:lvl5pPr lvl="4">
              <a:spcBef>
                <a:spcPts val="0"/>
              </a:spcBef>
              <a:spcAft>
                <a:spcPts val="0"/>
              </a:spcAft>
              <a:buSzPts val="1400"/>
              <a:buNone/>
              <a:defRPr sz="1800"/>
            </a:lvl5pPr>
            <a:lvl6pPr lvl="5">
              <a:spcBef>
                <a:spcPts val="0"/>
              </a:spcBef>
              <a:spcAft>
                <a:spcPts val="0"/>
              </a:spcAft>
              <a:buSzPts val="1400"/>
              <a:buNone/>
              <a:defRPr sz="1800"/>
            </a:lvl6pPr>
            <a:lvl7pPr lvl="6">
              <a:spcBef>
                <a:spcPts val="0"/>
              </a:spcBef>
              <a:spcAft>
                <a:spcPts val="0"/>
              </a:spcAft>
              <a:buSzPts val="1400"/>
              <a:buNone/>
              <a:defRPr sz="1800"/>
            </a:lvl7pPr>
            <a:lvl8pPr lvl="7">
              <a:spcBef>
                <a:spcPts val="0"/>
              </a:spcBef>
              <a:spcAft>
                <a:spcPts val="0"/>
              </a:spcAft>
              <a:buSzPts val="1400"/>
              <a:buNone/>
              <a:defRPr sz="1800"/>
            </a:lvl8pPr>
            <a:lvl9pPr lvl="8">
              <a:spcBef>
                <a:spcPts val="0"/>
              </a:spcBef>
              <a:spcAft>
                <a:spcPts val="0"/>
              </a:spcAft>
              <a:buSzPts val="1400"/>
              <a:buNone/>
              <a:defRPr sz="1800"/>
            </a:lvl9pPr>
          </a:lstStyle>
          <a:p>
            <a:endParaRPr/>
          </a:p>
        </p:txBody>
      </p:sp>
      <p:sp>
        <p:nvSpPr>
          <p:cNvPr id="11" name="Google Shape;11;p3"/>
          <p:cNvSpPr txBox="1">
            <a:spLocks noGrp="1"/>
          </p:cNvSpPr>
          <p:nvPr>
            <p:ph type="body" idx="1"/>
          </p:nvPr>
        </p:nvSpPr>
        <p:spPr>
          <a:xfrm>
            <a:off x="519728" y="2846200"/>
            <a:ext cx="6520220" cy="6783857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normAutofit/>
          </a:bodyPr>
          <a:lstStyle>
            <a:lvl1pPr marL="457200" marR="0" lvl="0" indent="-375602" algn="l" rtl="0">
              <a:lnSpc>
                <a:spcPct val="90000"/>
              </a:lnSpc>
              <a:spcBef>
                <a:spcPts val="827"/>
              </a:spcBef>
              <a:spcAft>
                <a:spcPts val="0"/>
              </a:spcAft>
              <a:buClr>
                <a:schemeClr val="dk1"/>
              </a:buClr>
              <a:buSzPts val="2315"/>
              <a:buFont typeface="Arial"/>
              <a:buChar char="•"/>
              <a:defRPr sz="2315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1pPr>
            <a:lvl2pPr marL="914400" marR="0" lvl="1" indent="-354583" algn="l" rtl="0">
              <a:lnSpc>
                <a:spcPct val="90000"/>
              </a:lnSpc>
              <a:spcBef>
                <a:spcPts val="413"/>
              </a:spcBef>
              <a:spcAft>
                <a:spcPts val="0"/>
              </a:spcAft>
              <a:buClr>
                <a:schemeClr val="dk1"/>
              </a:buClr>
              <a:buSzPts val="1984"/>
              <a:buFont typeface="Arial"/>
              <a:buChar char="•"/>
              <a:defRPr sz="1984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2pPr>
            <a:lvl3pPr marL="1371600" marR="0" lvl="2" indent="-333565" algn="l" rtl="0">
              <a:lnSpc>
                <a:spcPct val="90000"/>
              </a:lnSpc>
              <a:spcBef>
                <a:spcPts val="413"/>
              </a:spcBef>
              <a:spcAft>
                <a:spcPts val="0"/>
              </a:spcAft>
              <a:buClr>
                <a:schemeClr val="dk1"/>
              </a:buClr>
              <a:buSzPts val="1653"/>
              <a:buFont typeface="Arial"/>
              <a:buChar char="•"/>
              <a:defRPr sz="165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3pPr>
            <a:lvl4pPr marL="1828800" marR="0" lvl="3" indent="-323088" algn="l" rtl="0">
              <a:lnSpc>
                <a:spcPct val="90000"/>
              </a:lnSpc>
              <a:spcBef>
                <a:spcPts val="413"/>
              </a:spcBef>
              <a:spcAft>
                <a:spcPts val="0"/>
              </a:spcAft>
              <a:buClr>
                <a:schemeClr val="dk1"/>
              </a:buClr>
              <a:buSzPts val="1488"/>
              <a:buFont typeface="Arial"/>
              <a:buChar char="•"/>
              <a:defRPr sz="1488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4pPr>
            <a:lvl5pPr marL="2286000" marR="0" lvl="4" indent="-323088" algn="l" rtl="0">
              <a:lnSpc>
                <a:spcPct val="90000"/>
              </a:lnSpc>
              <a:spcBef>
                <a:spcPts val="413"/>
              </a:spcBef>
              <a:spcAft>
                <a:spcPts val="0"/>
              </a:spcAft>
              <a:buClr>
                <a:schemeClr val="dk1"/>
              </a:buClr>
              <a:buSzPts val="1488"/>
              <a:buFont typeface="Arial"/>
              <a:buChar char="•"/>
              <a:defRPr sz="1488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5pPr>
            <a:lvl6pPr marL="2743200" marR="0" lvl="5" indent="-323088" algn="l" rtl="0">
              <a:lnSpc>
                <a:spcPct val="90000"/>
              </a:lnSpc>
              <a:spcBef>
                <a:spcPts val="413"/>
              </a:spcBef>
              <a:spcAft>
                <a:spcPts val="0"/>
              </a:spcAft>
              <a:buClr>
                <a:schemeClr val="dk1"/>
              </a:buClr>
              <a:buSzPts val="1488"/>
              <a:buFont typeface="Arial"/>
              <a:buChar char="•"/>
              <a:defRPr sz="1488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6pPr>
            <a:lvl7pPr marL="3200400" marR="0" lvl="6" indent="-323088" algn="l" rtl="0">
              <a:lnSpc>
                <a:spcPct val="90000"/>
              </a:lnSpc>
              <a:spcBef>
                <a:spcPts val="413"/>
              </a:spcBef>
              <a:spcAft>
                <a:spcPts val="0"/>
              </a:spcAft>
              <a:buClr>
                <a:schemeClr val="dk1"/>
              </a:buClr>
              <a:buSzPts val="1488"/>
              <a:buFont typeface="Arial"/>
              <a:buChar char="•"/>
              <a:defRPr sz="1488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7pPr>
            <a:lvl8pPr marL="3657600" marR="0" lvl="7" indent="-323088" algn="l" rtl="0">
              <a:lnSpc>
                <a:spcPct val="90000"/>
              </a:lnSpc>
              <a:spcBef>
                <a:spcPts val="413"/>
              </a:spcBef>
              <a:spcAft>
                <a:spcPts val="0"/>
              </a:spcAft>
              <a:buClr>
                <a:schemeClr val="dk1"/>
              </a:buClr>
              <a:buSzPts val="1488"/>
              <a:buFont typeface="Arial"/>
              <a:buChar char="•"/>
              <a:defRPr sz="1488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8pPr>
            <a:lvl9pPr marL="4114800" marR="0" lvl="8" indent="-323088" algn="l" rtl="0">
              <a:lnSpc>
                <a:spcPct val="90000"/>
              </a:lnSpc>
              <a:spcBef>
                <a:spcPts val="413"/>
              </a:spcBef>
              <a:spcAft>
                <a:spcPts val="0"/>
              </a:spcAft>
              <a:buClr>
                <a:schemeClr val="dk1"/>
              </a:buClr>
              <a:buSzPts val="1488"/>
              <a:buFont typeface="Arial"/>
              <a:buChar char="•"/>
              <a:defRPr sz="1488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9pPr>
          </a:lstStyle>
          <a:p>
            <a:endParaRPr/>
          </a:p>
        </p:txBody>
      </p:sp>
      <p:sp>
        <p:nvSpPr>
          <p:cNvPr id="12" name="Google Shape;12;p3"/>
          <p:cNvSpPr txBox="1">
            <a:spLocks noGrp="1"/>
          </p:cNvSpPr>
          <p:nvPr>
            <p:ph type="dt" idx="10"/>
          </p:nvPr>
        </p:nvSpPr>
        <p:spPr>
          <a:xfrm>
            <a:off x="519728" y="9909729"/>
            <a:ext cx="1700927" cy="56924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marR="0" lvl="0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992" b="0" i="0" u="none" strike="noStrike" cap="non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1pPr>
            <a:lvl2pPr marR="0" lvl="1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2pPr>
            <a:lvl3pPr marR="0" lvl="2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3pPr>
            <a:lvl4pPr marR="0" lvl="3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4pPr>
            <a:lvl5pPr marR="0" lvl="4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5pPr>
            <a:lvl6pPr marR="0" lvl="5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6pPr>
            <a:lvl7pPr marR="0" lvl="6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7pPr>
            <a:lvl8pPr marR="0" lvl="7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8pPr>
            <a:lvl9pPr marR="0" lvl="8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9pPr>
          </a:lstStyle>
          <a:p>
            <a:endParaRPr/>
          </a:p>
        </p:txBody>
      </p:sp>
      <p:sp>
        <p:nvSpPr>
          <p:cNvPr id="13" name="Google Shape;13;p3"/>
          <p:cNvSpPr txBox="1">
            <a:spLocks noGrp="1"/>
          </p:cNvSpPr>
          <p:nvPr>
            <p:ph type="ftr" idx="11"/>
          </p:nvPr>
        </p:nvSpPr>
        <p:spPr>
          <a:xfrm>
            <a:off x="2504143" y="9909729"/>
            <a:ext cx="2551390" cy="56924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marR="0" lvl="0" algn="ctr" rtl="0">
              <a:spcBef>
                <a:spcPts val="0"/>
              </a:spcBef>
              <a:spcAft>
                <a:spcPts val="0"/>
              </a:spcAft>
              <a:buSzPts val="1400"/>
              <a:buNone/>
              <a:defRPr sz="992" b="0" i="0" u="none" strike="noStrike" cap="non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1pPr>
            <a:lvl2pPr marR="0" lvl="1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2pPr>
            <a:lvl3pPr marR="0" lvl="2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3pPr>
            <a:lvl4pPr marR="0" lvl="3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4pPr>
            <a:lvl5pPr marR="0" lvl="4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5pPr>
            <a:lvl6pPr marR="0" lvl="5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6pPr>
            <a:lvl7pPr marR="0" lvl="6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7pPr>
            <a:lvl8pPr marR="0" lvl="7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8pPr>
            <a:lvl9pPr marR="0" lvl="8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9pPr>
          </a:lstStyle>
          <a:p>
            <a:endParaRPr/>
          </a:p>
        </p:txBody>
      </p:sp>
      <p:sp>
        <p:nvSpPr>
          <p:cNvPr id="14" name="Google Shape;14;p3"/>
          <p:cNvSpPr txBox="1">
            <a:spLocks noGrp="1"/>
          </p:cNvSpPr>
          <p:nvPr>
            <p:ph type="sldNum" idx="12"/>
          </p:nvPr>
        </p:nvSpPr>
        <p:spPr>
          <a:xfrm>
            <a:off x="5339020" y="9909729"/>
            <a:ext cx="1700927" cy="56924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marL="0" marR="0" lvl="0" indent="0" algn="r" rtl="0">
              <a:spcBef>
                <a:spcPts val="0"/>
              </a:spcBef>
              <a:buNone/>
              <a:defRPr sz="992" b="0" i="0" u="none" strike="noStrike" cap="non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1pPr>
            <a:lvl2pPr marL="0" marR="0" lvl="1" indent="0" algn="r" rtl="0">
              <a:spcBef>
                <a:spcPts val="0"/>
              </a:spcBef>
              <a:buNone/>
              <a:defRPr sz="992" b="0" i="0" u="none" strike="noStrike" cap="non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2pPr>
            <a:lvl3pPr marL="0" marR="0" lvl="2" indent="0" algn="r" rtl="0">
              <a:spcBef>
                <a:spcPts val="0"/>
              </a:spcBef>
              <a:buNone/>
              <a:defRPr sz="992" b="0" i="0" u="none" strike="noStrike" cap="non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3pPr>
            <a:lvl4pPr marL="0" marR="0" lvl="3" indent="0" algn="r" rtl="0">
              <a:spcBef>
                <a:spcPts val="0"/>
              </a:spcBef>
              <a:buNone/>
              <a:defRPr sz="992" b="0" i="0" u="none" strike="noStrike" cap="non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4pPr>
            <a:lvl5pPr marL="0" marR="0" lvl="4" indent="0" algn="r" rtl="0">
              <a:spcBef>
                <a:spcPts val="0"/>
              </a:spcBef>
              <a:buNone/>
              <a:defRPr sz="992" b="0" i="0" u="none" strike="noStrike" cap="non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5pPr>
            <a:lvl6pPr marL="0" marR="0" lvl="5" indent="0" algn="r" rtl="0">
              <a:spcBef>
                <a:spcPts val="0"/>
              </a:spcBef>
              <a:buNone/>
              <a:defRPr sz="992" b="0" i="0" u="none" strike="noStrike" cap="non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6pPr>
            <a:lvl7pPr marL="0" marR="0" lvl="6" indent="0" algn="r" rtl="0">
              <a:spcBef>
                <a:spcPts val="0"/>
              </a:spcBef>
              <a:buNone/>
              <a:defRPr sz="992" b="0" i="0" u="none" strike="noStrike" cap="non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7pPr>
            <a:lvl8pPr marL="0" marR="0" lvl="7" indent="0" algn="r" rtl="0">
              <a:spcBef>
                <a:spcPts val="0"/>
              </a:spcBef>
              <a:buNone/>
              <a:defRPr sz="992" b="0" i="0" u="none" strike="noStrike" cap="non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8pPr>
            <a:lvl9pPr marL="0" marR="0" lvl="8" indent="0" algn="r" rtl="0">
              <a:spcBef>
                <a:spcPts val="0"/>
              </a:spcBef>
              <a:buNone/>
              <a:defRPr sz="992" b="0" i="0" u="none" strike="noStrike" cap="non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9pPr>
          </a:lstStyle>
          <a:p>
            <a:pPr marL="0" lvl="0" indent="0" algn="r" rtl="0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nl-NL"/>
              <a:pPr marL="0" lvl="0" indent="0" algn="r" rtl="0">
                <a:spcBef>
                  <a:spcPts val="0"/>
                </a:spcBef>
                <a:spcAft>
                  <a:spcPts val="0"/>
                </a:spcAft>
                <a:buNone/>
              </a:pPr>
              <a:t>‹Nº›</a:t>
            </a:fld>
            <a:endParaRPr/>
          </a:p>
        </p:txBody>
      </p:sp>
    </p:spTree>
  </p:cSld>
  <p:clrMap bg1="lt1" tx1="dk1" bg2="dk2" tx2="lt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  <p:sldLayoutId id="2147483657" r:id="rId9"/>
    <p:sldLayoutId id="2147483658" r:id="rId10"/>
    <p:sldLayoutId id="2147483659" r:id="rId11"/>
  </p:sldLayoutIdLst>
  <p:hf sldNum="0" hdr="0" ftr="0" dt="0"/>
  <p:txStyles>
    <p:titleStyle>
      <a:defPPr marR="0" lvl="0" algn="l" rtl="0">
        <a:lnSpc>
          <a:spcPct val="100000"/>
        </a:lnSpc>
        <a:spcBef>
          <a:spcPts val="0"/>
        </a:spcBef>
        <a:spcAft>
          <a:spcPts val="0"/>
        </a:spcAft>
      </a:defPPr>
      <a:lvl1pPr marR="0" lvl="0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1pPr>
      <a:lvl2pPr marR="0" lvl="1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2pPr>
      <a:lvl3pPr marR="0" lvl="2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3pPr>
      <a:lvl4pPr marR="0" lvl="3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4pPr>
      <a:lvl5pPr marR="0" lvl="4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5pPr>
      <a:lvl6pPr marR="0" lvl="5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6pPr>
      <a:lvl7pPr marR="0" lvl="6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7pPr>
      <a:lvl8pPr marR="0" lvl="7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8pPr>
      <a:lvl9pPr marR="0" lvl="8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9pPr>
    </p:titleStyle>
    <p:bodyStyle>
      <a:defPPr marR="0" lvl="0" algn="l" rtl="0">
        <a:lnSpc>
          <a:spcPct val="100000"/>
        </a:lnSpc>
        <a:spcBef>
          <a:spcPts val="0"/>
        </a:spcBef>
        <a:spcAft>
          <a:spcPts val="0"/>
        </a:spcAft>
      </a:defPPr>
      <a:lvl1pPr marR="0" lvl="0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1pPr>
      <a:lvl2pPr marR="0" lvl="1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2pPr>
      <a:lvl3pPr marR="0" lvl="2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3pPr>
      <a:lvl4pPr marR="0" lvl="3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4pPr>
      <a:lvl5pPr marR="0" lvl="4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5pPr>
      <a:lvl6pPr marR="0" lvl="5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6pPr>
      <a:lvl7pPr marR="0" lvl="6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7pPr>
      <a:lvl8pPr marR="0" lvl="7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8pPr>
      <a:lvl9pPr marR="0" lvl="8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9pPr>
    </p:bodyStyle>
    <p:otherStyle>
      <a:defPPr marR="0" lvl="0" algn="l" rtl="0">
        <a:lnSpc>
          <a:spcPct val="100000"/>
        </a:lnSpc>
        <a:spcBef>
          <a:spcPts val="0"/>
        </a:spcBef>
        <a:spcAft>
          <a:spcPts val="0"/>
        </a:spcAft>
      </a:defPPr>
      <a:lvl1pPr marR="0" lvl="0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1pPr>
      <a:lvl2pPr marR="0" lvl="1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2pPr>
      <a:lvl3pPr marR="0" lvl="2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3pPr>
      <a:lvl4pPr marR="0" lvl="3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4pPr>
      <a:lvl5pPr marR="0" lvl="4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5pPr>
      <a:lvl6pPr marR="0" lvl="5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6pPr>
      <a:lvl7pPr marR="0" lvl="6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7pPr>
      <a:lvl8pPr marR="0" lvl="7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8pPr>
      <a:lvl9pPr marR="0" lvl="8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8" Type="http://schemas.openxmlformats.org/officeDocument/2006/relationships/image" Target="../media/image6.png"/><Relationship Id="rId13" Type="http://schemas.openxmlformats.org/officeDocument/2006/relationships/image" Target="../media/image11.png"/><Relationship Id="rId3" Type="http://schemas.openxmlformats.org/officeDocument/2006/relationships/image" Target="../media/image1.png"/><Relationship Id="rId7" Type="http://schemas.openxmlformats.org/officeDocument/2006/relationships/image" Target="../media/image5.png"/><Relationship Id="rId12" Type="http://schemas.openxmlformats.org/officeDocument/2006/relationships/image" Target="../media/image10.png"/><Relationship Id="rId2" Type="http://schemas.openxmlformats.org/officeDocument/2006/relationships/notesSlide" Target="../notesSlides/notesSlide1.xml"/><Relationship Id="rId1" Type="http://schemas.openxmlformats.org/officeDocument/2006/relationships/slideLayout" Target="../slideLayouts/slideLayout1.xml"/><Relationship Id="rId6" Type="http://schemas.openxmlformats.org/officeDocument/2006/relationships/image" Target="../media/image4.png"/><Relationship Id="rId11" Type="http://schemas.openxmlformats.org/officeDocument/2006/relationships/image" Target="../media/image9.png"/><Relationship Id="rId5" Type="http://schemas.openxmlformats.org/officeDocument/2006/relationships/image" Target="../media/image3.png"/><Relationship Id="rId10" Type="http://schemas.openxmlformats.org/officeDocument/2006/relationships/image" Target="../media/image8.png"/><Relationship Id="rId4" Type="http://schemas.openxmlformats.org/officeDocument/2006/relationships/image" Target="../media/image2.png"/><Relationship Id="rId9" Type="http://schemas.openxmlformats.org/officeDocument/2006/relationships/image" Target="../media/image7.png"/></Relationships>
</file>

<file path=ppt/slides/_rels/slide2.xml.rels><?xml version="1.0" encoding="UTF-8" standalone="yes"?>
<Relationships xmlns="http://schemas.openxmlformats.org/package/2006/relationships"><Relationship Id="rId3" Type="http://schemas.openxmlformats.org/officeDocument/2006/relationships/image" Target="../media/image1.png"/><Relationship Id="rId7" Type="http://schemas.openxmlformats.org/officeDocument/2006/relationships/image" Target="../media/image14.png"/><Relationship Id="rId2" Type="http://schemas.openxmlformats.org/officeDocument/2006/relationships/notesSlide" Target="../notesSlides/notesSlide2.xml"/><Relationship Id="rId1" Type="http://schemas.openxmlformats.org/officeDocument/2006/relationships/slideLayout" Target="../slideLayouts/slideLayout1.xml"/><Relationship Id="rId6" Type="http://schemas.openxmlformats.org/officeDocument/2006/relationships/image" Target="../media/image13.png"/><Relationship Id="rId5" Type="http://schemas.openxmlformats.org/officeDocument/2006/relationships/image" Target="../media/image12.png"/><Relationship Id="rId4" Type="http://schemas.openxmlformats.org/officeDocument/2006/relationships/image" Target="../media/image2.png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Shape 87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9" name="Google Shape;94;p2">
            <a:extLst>
              <a:ext uri="{FF2B5EF4-FFF2-40B4-BE49-F238E27FC236}">
                <a16:creationId xmlns:a16="http://schemas.microsoft.com/office/drawing/2014/main" id="{EB3DD9F5-F807-6BB2-D031-B60989E06A7A}"/>
              </a:ext>
            </a:extLst>
          </p:cNvPr>
          <p:cNvSpPr/>
          <p:nvPr/>
        </p:nvSpPr>
        <p:spPr>
          <a:xfrm>
            <a:off x="1800886" y="7513214"/>
            <a:ext cx="574809" cy="341970"/>
          </a:xfrm>
          <a:prstGeom prst="roundRect">
            <a:avLst>
              <a:gd name="adj" fmla="val 50000"/>
            </a:avLst>
          </a:prstGeom>
          <a:solidFill>
            <a:srgbClr val="F7F7F9"/>
          </a:solidFill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/>
          <a:p>
            <a:pPr marL="0" marR="0" lvl="0" indent="0" algn="ctr" rtl="0">
              <a:spcBef>
                <a:spcPts val="0"/>
              </a:spcBef>
              <a:spcAft>
                <a:spcPts val="0"/>
              </a:spcAft>
              <a:buNone/>
            </a:pPr>
            <a:endParaRPr sz="1800">
              <a:solidFill>
                <a:schemeClr val="lt1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  <p:sp>
        <p:nvSpPr>
          <p:cNvPr id="17" name="Google Shape;94;p2">
            <a:extLst>
              <a:ext uri="{FF2B5EF4-FFF2-40B4-BE49-F238E27FC236}">
                <a16:creationId xmlns:a16="http://schemas.microsoft.com/office/drawing/2014/main" id="{807F7579-D69E-BAB2-449A-AE15B7AB794F}"/>
              </a:ext>
            </a:extLst>
          </p:cNvPr>
          <p:cNvSpPr/>
          <p:nvPr/>
        </p:nvSpPr>
        <p:spPr>
          <a:xfrm>
            <a:off x="2753473" y="2546250"/>
            <a:ext cx="1193687" cy="341970"/>
          </a:xfrm>
          <a:prstGeom prst="roundRect">
            <a:avLst>
              <a:gd name="adj" fmla="val 50000"/>
            </a:avLst>
          </a:prstGeom>
          <a:solidFill>
            <a:srgbClr val="F7F7F9"/>
          </a:solidFill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/>
          <a:p>
            <a:pPr marL="0" marR="0" lvl="0" indent="0" algn="ctr" rtl="0">
              <a:spcBef>
                <a:spcPts val="0"/>
              </a:spcBef>
              <a:spcAft>
                <a:spcPts val="0"/>
              </a:spcAft>
              <a:buNone/>
            </a:pPr>
            <a:endParaRPr sz="1800">
              <a:solidFill>
                <a:schemeClr val="lt1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  <p:sp>
        <p:nvSpPr>
          <p:cNvPr id="88" name="Google Shape;88;p2"/>
          <p:cNvSpPr/>
          <p:nvPr/>
        </p:nvSpPr>
        <p:spPr>
          <a:xfrm>
            <a:off x="-1" y="9971813"/>
            <a:ext cx="7559675" cy="720000"/>
          </a:xfrm>
          <a:prstGeom prst="rect">
            <a:avLst/>
          </a:prstGeom>
          <a:solidFill>
            <a:srgbClr val="009ED0">
              <a:alpha val="9803"/>
            </a:srgbClr>
          </a:solidFill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/>
          <a:p>
            <a:pPr marL="0" marR="0" lvl="0" indent="0" algn="ctr" rtl="0">
              <a:spcBef>
                <a:spcPts val="0"/>
              </a:spcBef>
              <a:spcAft>
                <a:spcPts val="0"/>
              </a:spcAft>
              <a:buNone/>
            </a:pPr>
            <a:endParaRPr sz="1800">
              <a:solidFill>
                <a:schemeClr val="lt1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  <p:pic>
        <p:nvPicPr>
          <p:cNvPr id="89" name="Google Shape;89;p2"/>
          <p:cNvPicPr preferRelativeResize="0"/>
          <p:nvPr/>
        </p:nvPicPr>
        <p:blipFill rotWithShape="1">
          <a:blip r:embed="rId3">
            <a:alphaModFix/>
          </a:blip>
          <a:srcRect/>
          <a:stretch/>
        </p:blipFill>
        <p:spPr>
          <a:xfrm>
            <a:off x="6021802" y="10104122"/>
            <a:ext cx="804656" cy="227691"/>
          </a:xfrm>
          <a:prstGeom prst="rect">
            <a:avLst/>
          </a:prstGeom>
          <a:noFill/>
          <a:ln>
            <a:noFill/>
          </a:ln>
        </p:spPr>
      </p:pic>
      <p:sp>
        <p:nvSpPr>
          <p:cNvPr id="90" name="Google Shape;90;p2"/>
          <p:cNvSpPr txBox="1"/>
          <p:nvPr/>
        </p:nvSpPr>
        <p:spPr>
          <a:xfrm>
            <a:off x="628560" y="584196"/>
            <a:ext cx="4082588" cy="41261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noAutofit/>
          </a:bodyPr>
          <a:lstStyle/>
          <a:p>
            <a:pPr marL="0" marR="0" lvl="0" indent="0" algn="l" rtl="0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rgbClr val="009ED0"/>
              </a:buClr>
              <a:buSzPts val="2400"/>
              <a:buFont typeface="Arial"/>
              <a:buNone/>
            </a:pPr>
            <a:r>
              <a:rPr lang="ca-ES" sz="2400" b="1">
                <a:solidFill>
                  <a:srgbClr val="009ED0"/>
                </a:solidFill>
                <a:latin typeface="Arial"/>
                <a:ea typeface="Arial"/>
                <a:cs typeface="Arial"/>
                <a:sym typeface="Arial"/>
              </a:rPr>
              <a:t>Prova</a:t>
            </a:r>
          </a:p>
          <a:p>
            <a:pPr marL="0" marR="0" lvl="0" indent="0" algn="ctr" rtl="0">
              <a:lnSpc>
                <a:spcPct val="90000"/>
              </a:lnSpc>
              <a:spcBef>
                <a:spcPts val="827"/>
              </a:spcBef>
              <a:spcAft>
                <a:spcPts val="0"/>
              </a:spcAft>
              <a:buClr>
                <a:schemeClr val="dk1"/>
              </a:buClr>
              <a:buSzPts val="2400"/>
              <a:buFont typeface="Arial"/>
              <a:buNone/>
            </a:pPr>
            <a:endParaRPr sz="2400">
              <a:solidFill>
                <a:schemeClr val="dk1"/>
              </a:solidFill>
              <a:latin typeface="Arial"/>
              <a:ea typeface="Arial"/>
              <a:cs typeface="Arial"/>
              <a:sym typeface="Arial"/>
            </a:endParaRPr>
          </a:p>
        </p:txBody>
      </p:sp>
      <p:grpSp>
        <p:nvGrpSpPr>
          <p:cNvPr id="91" name="Google Shape;91;p2"/>
          <p:cNvGrpSpPr/>
          <p:nvPr/>
        </p:nvGrpSpPr>
        <p:grpSpPr>
          <a:xfrm>
            <a:off x="628560" y="1003437"/>
            <a:ext cx="6215065" cy="701707"/>
            <a:chOff x="628560" y="1057503"/>
            <a:chExt cx="6215065" cy="701707"/>
          </a:xfrm>
        </p:grpSpPr>
        <p:sp>
          <p:nvSpPr>
            <p:cNvPr id="92" name="Google Shape;92;p2"/>
            <p:cNvSpPr/>
            <p:nvPr/>
          </p:nvSpPr>
          <p:spPr>
            <a:xfrm>
              <a:off x="731634" y="1408225"/>
              <a:ext cx="3754003" cy="350985"/>
            </a:xfrm>
            <a:prstGeom prst="roundRect">
              <a:avLst>
                <a:gd name="adj" fmla="val 50000"/>
              </a:avLst>
            </a:prstGeom>
            <a:solidFill>
              <a:srgbClr val="F7F7F9"/>
            </a:solidFill>
            <a:ln>
              <a:noFill/>
            </a:ln>
          </p:spPr>
          <p:txBody>
            <a:bodyPr spcFirstLastPara="1" wrap="square" lIns="91425" tIns="45700" rIns="91425" bIns="45700" anchor="ctr" anchorCtr="0">
              <a:noAutofit/>
            </a:bodyPr>
            <a:lstStyle/>
            <a:p>
              <a:pPr marL="0" marR="0" lvl="0" indent="0" algn="ctr" rtl="0">
                <a:spcBef>
                  <a:spcPts val="0"/>
                </a:spcBef>
                <a:spcAft>
                  <a:spcPts val="0"/>
                </a:spcAft>
                <a:buNone/>
              </a:pPr>
              <a:endParaRPr sz="1800">
                <a:solidFill>
                  <a:schemeClr val="lt1"/>
                </a:solidFill>
                <a:latin typeface="Calibri"/>
                <a:ea typeface="Calibri"/>
                <a:cs typeface="Calibri"/>
                <a:sym typeface="Calibri"/>
              </a:endParaRPr>
            </a:p>
          </p:txBody>
        </p:sp>
        <p:sp>
          <p:nvSpPr>
            <p:cNvPr id="93" name="Google Shape;93;p2"/>
            <p:cNvSpPr txBox="1"/>
            <p:nvPr/>
          </p:nvSpPr>
          <p:spPr>
            <a:xfrm>
              <a:off x="628560" y="1057503"/>
              <a:ext cx="1657441" cy="323871"/>
            </a:xfrm>
            <a:prstGeom prst="rect">
              <a:avLst/>
            </a:prstGeom>
            <a:noFill/>
            <a:ln>
              <a:noFill/>
            </a:ln>
          </p:spPr>
          <p:txBody>
            <a:bodyPr spcFirstLastPara="1" wrap="square" lIns="91425" tIns="45700" rIns="91425" bIns="45700" anchor="t" anchorCtr="0">
              <a:spAutoFit/>
            </a:bodyPr>
            <a:lstStyle/>
            <a:p>
              <a:pPr marL="0" marR="0" lvl="0" indent="0" algn="l" rtl="0">
                <a:lnSpc>
                  <a:spcPct val="150000"/>
                </a:lnSpc>
                <a:spcBef>
                  <a:spcPts val="0"/>
                </a:spcBef>
                <a:spcAft>
                  <a:spcPts val="0"/>
                </a:spcAft>
                <a:buNone/>
              </a:pPr>
              <a:r>
                <a:rPr lang="ca-ES" sz="1100" b="1">
                  <a:solidFill>
                    <a:srgbClr val="333333"/>
                  </a:solidFill>
                  <a:latin typeface="Arial"/>
                  <a:ea typeface="Arial"/>
                  <a:cs typeface="Arial"/>
                  <a:sym typeface="Arial"/>
                </a:rPr>
                <a:t>Nom i cognoms:</a:t>
              </a:r>
            </a:p>
          </p:txBody>
        </p:sp>
        <p:sp>
          <p:nvSpPr>
            <p:cNvPr id="94" name="Google Shape;94;p2"/>
            <p:cNvSpPr/>
            <p:nvPr/>
          </p:nvSpPr>
          <p:spPr>
            <a:xfrm>
              <a:off x="4855648" y="1408419"/>
              <a:ext cx="1987977" cy="341970"/>
            </a:xfrm>
            <a:prstGeom prst="roundRect">
              <a:avLst>
                <a:gd name="adj" fmla="val 50000"/>
              </a:avLst>
            </a:prstGeom>
            <a:solidFill>
              <a:srgbClr val="F7F7F9"/>
            </a:solidFill>
            <a:ln>
              <a:noFill/>
            </a:ln>
          </p:spPr>
          <p:txBody>
            <a:bodyPr spcFirstLastPara="1" wrap="square" lIns="91425" tIns="45700" rIns="91425" bIns="45700" anchor="ctr" anchorCtr="0">
              <a:noAutofit/>
            </a:bodyPr>
            <a:lstStyle/>
            <a:p>
              <a:pPr marL="0" marR="0" lvl="0" indent="0" algn="ctr" rtl="0">
                <a:spcBef>
                  <a:spcPts val="0"/>
                </a:spcBef>
                <a:spcAft>
                  <a:spcPts val="0"/>
                </a:spcAft>
                <a:buNone/>
              </a:pPr>
              <a:endParaRPr sz="1800">
                <a:solidFill>
                  <a:schemeClr val="lt1"/>
                </a:solidFill>
                <a:latin typeface="Calibri"/>
                <a:ea typeface="Calibri"/>
                <a:cs typeface="Calibri"/>
                <a:sym typeface="Calibri"/>
              </a:endParaRPr>
            </a:p>
          </p:txBody>
        </p:sp>
        <p:sp>
          <p:nvSpPr>
            <p:cNvPr id="95" name="Google Shape;95;p2"/>
            <p:cNvSpPr txBox="1"/>
            <p:nvPr/>
          </p:nvSpPr>
          <p:spPr>
            <a:xfrm>
              <a:off x="4792446" y="1057503"/>
              <a:ext cx="1823185" cy="323871"/>
            </a:xfrm>
            <a:prstGeom prst="rect">
              <a:avLst/>
            </a:prstGeom>
            <a:noFill/>
            <a:ln>
              <a:noFill/>
            </a:ln>
          </p:spPr>
          <p:txBody>
            <a:bodyPr spcFirstLastPara="1" wrap="square" lIns="91425" tIns="45700" rIns="91425" bIns="45700" anchor="t" anchorCtr="0">
              <a:spAutoFit/>
            </a:bodyPr>
            <a:lstStyle/>
            <a:p>
              <a:pPr marL="0" marR="0" lvl="0" indent="0" algn="l" rtl="0">
                <a:lnSpc>
                  <a:spcPct val="150000"/>
                </a:lnSpc>
                <a:spcBef>
                  <a:spcPts val="0"/>
                </a:spcBef>
                <a:spcAft>
                  <a:spcPts val="0"/>
                </a:spcAft>
                <a:buNone/>
              </a:pPr>
              <a:r>
                <a:rPr lang="ca-ES" sz="1100" b="1">
                  <a:solidFill>
                    <a:srgbClr val="333333"/>
                  </a:solidFill>
                  <a:latin typeface="Arial"/>
                  <a:ea typeface="Arial"/>
                  <a:cs typeface="Arial"/>
                  <a:sym typeface="Arial"/>
                </a:rPr>
                <a:t>Data:</a:t>
              </a:r>
            </a:p>
          </p:txBody>
        </p:sp>
      </p:grpSp>
      <p:pic>
        <p:nvPicPr>
          <p:cNvPr id="96" name="Google Shape;96;p2"/>
          <p:cNvPicPr preferRelativeResize="0"/>
          <p:nvPr/>
        </p:nvPicPr>
        <p:blipFill rotWithShape="1">
          <a:blip r:embed="rId4">
            <a:alphaModFix/>
          </a:blip>
          <a:srcRect/>
          <a:stretch/>
        </p:blipFill>
        <p:spPr>
          <a:xfrm>
            <a:off x="6388772" y="121027"/>
            <a:ext cx="638175" cy="1428750"/>
          </a:xfrm>
          <a:prstGeom prst="rect">
            <a:avLst/>
          </a:prstGeom>
          <a:noFill/>
          <a:ln>
            <a:noFill/>
          </a:ln>
        </p:spPr>
      </p:pic>
      <p:sp>
        <p:nvSpPr>
          <p:cNvPr id="97" name="Google Shape;97;p2"/>
          <p:cNvSpPr txBox="1"/>
          <p:nvPr/>
        </p:nvSpPr>
        <p:spPr>
          <a:xfrm>
            <a:off x="523229" y="2030323"/>
            <a:ext cx="6158196" cy="343641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noAutofit/>
          </a:bodyPr>
          <a:lstStyle/>
          <a:p>
            <a:pPr marL="0" marR="0" lvl="0" indent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333333"/>
              </a:buClr>
              <a:buSzPts val="1200"/>
              <a:buFont typeface="Arial"/>
              <a:buNone/>
            </a:pPr>
            <a:r>
              <a:rPr lang="ca-ES" sz="1200" b="1" dirty="0">
                <a:solidFill>
                  <a:srgbClr val="333333"/>
                </a:solidFill>
                <a:latin typeface="ABeZeh"/>
                <a:sym typeface="Arial"/>
              </a:rPr>
              <a:t>1. Indica quant mesuren estos objectes en metres i centímetres (1 punt).</a:t>
            </a:r>
          </a:p>
        </p:txBody>
      </p:sp>
      <p:sp>
        <p:nvSpPr>
          <p:cNvPr id="101" name="Google Shape;101;p2"/>
          <p:cNvSpPr txBox="1"/>
          <p:nvPr/>
        </p:nvSpPr>
        <p:spPr>
          <a:xfrm>
            <a:off x="505263" y="6926035"/>
            <a:ext cx="5788858" cy="50170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noAutofit/>
          </a:bodyPr>
          <a:lstStyle/>
          <a:p>
            <a:pPr marL="0" marR="0" lvl="0" indent="0" algn="l" rtl="0">
              <a:lnSpc>
                <a:spcPct val="114000"/>
              </a:lnSpc>
              <a:spcBef>
                <a:spcPts val="0"/>
              </a:spcBef>
              <a:spcAft>
                <a:spcPts val="0"/>
              </a:spcAft>
              <a:buClr>
                <a:srgbClr val="333333"/>
              </a:buClr>
              <a:buSzPts val="1200"/>
              <a:buFont typeface="Arial"/>
              <a:buNone/>
            </a:pPr>
            <a:r>
              <a:rPr lang="ca-ES" sz="1200" b="1" dirty="0">
                <a:solidFill>
                  <a:srgbClr val="333333"/>
                </a:solidFill>
                <a:latin typeface="ABeZeh"/>
                <a:sym typeface="Arial"/>
              </a:rPr>
              <a:t>4. Laura ha corregut </a:t>
            </a:r>
            <a:r>
              <a:rPr lang="ca-ES" sz="1200" b="1" dirty="0">
                <a:solidFill>
                  <a:srgbClr val="333333"/>
                </a:solidFill>
                <a:latin typeface="ABeZeh"/>
              </a:rPr>
              <a:t>h</a:t>
            </a:r>
            <a:r>
              <a:rPr lang="ca-ES" sz="1200" b="1" dirty="0">
                <a:solidFill>
                  <a:srgbClr val="333333"/>
                </a:solidFill>
                <a:latin typeface="ABeZeh"/>
                <a:sym typeface="Arial"/>
              </a:rPr>
              <a:t>ui 3 km i 200 metres. Si ahir va córrer 2 km i 100 metres, quan més que ahir ha corregut </a:t>
            </a:r>
            <a:r>
              <a:rPr lang="ca-ES" sz="1200" b="1" dirty="0">
                <a:solidFill>
                  <a:srgbClr val="333333"/>
                </a:solidFill>
                <a:latin typeface="ABeZeh"/>
              </a:rPr>
              <a:t>h</a:t>
            </a:r>
            <a:r>
              <a:rPr lang="ca-ES" sz="1200" b="1" dirty="0">
                <a:solidFill>
                  <a:srgbClr val="333333"/>
                </a:solidFill>
                <a:latin typeface="ABeZeh"/>
                <a:sym typeface="Arial"/>
              </a:rPr>
              <a:t>ui? (1 punt).</a:t>
            </a:r>
          </a:p>
        </p:txBody>
      </p:sp>
      <p:sp>
        <p:nvSpPr>
          <p:cNvPr id="102" name="Google Shape;102;p2"/>
          <p:cNvSpPr txBox="1"/>
          <p:nvPr/>
        </p:nvSpPr>
        <p:spPr>
          <a:xfrm>
            <a:off x="537551" y="3619428"/>
            <a:ext cx="6158100" cy="5016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noAutofit/>
          </a:bodyPr>
          <a:lstStyle/>
          <a:p>
            <a:pPr marL="0" marR="0" lvl="0" indent="0" algn="l" rtl="0">
              <a:lnSpc>
                <a:spcPct val="114000"/>
              </a:lnSpc>
              <a:spcBef>
                <a:spcPts val="0"/>
              </a:spcBef>
              <a:spcAft>
                <a:spcPts val="0"/>
              </a:spcAft>
              <a:buClr>
                <a:srgbClr val="333333"/>
              </a:buClr>
              <a:buSzPts val="1200"/>
              <a:buFont typeface="Arial"/>
              <a:buNone/>
            </a:pPr>
            <a:r>
              <a:rPr lang="ca-ES" sz="1200" b="1" dirty="0">
                <a:solidFill>
                  <a:srgbClr val="333333"/>
                </a:solidFill>
                <a:latin typeface="ABeZeh"/>
                <a:sym typeface="Arial"/>
              </a:rPr>
              <a:t>2. Mesura amb regle l’amplària i la llargària del teu estoig. Quina és la diferència entre les dos mesures en mil·límetres? (1 punt).</a:t>
            </a:r>
          </a:p>
        </p:txBody>
      </p:sp>
      <p:sp>
        <p:nvSpPr>
          <p:cNvPr id="119" name="Google Shape;119;p2"/>
          <p:cNvSpPr txBox="1"/>
          <p:nvPr/>
        </p:nvSpPr>
        <p:spPr>
          <a:xfrm>
            <a:off x="628560" y="10110748"/>
            <a:ext cx="5669756" cy="302984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normAutofit/>
          </a:bodyPr>
          <a:lstStyle/>
          <a:p>
            <a:pPr marL="0" marR="0" lvl="0" indent="0" algn="l" rtl="0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rgbClr val="C2C2C2"/>
              </a:buClr>
              <a:buSzPts val="1050"/>
              <a:buFont typeface="Arial"/>
              <a:buNone/>
            </a:pPr>
            <a:r>
              <a:rPr lang="ca-ES" sz="1050">
                <a:solidFill>
                  <a:srgbClr val="C2C2C2"/>
                </a:solidFill>
                <a:latin typeface="Arial"/>
                <a:ea typeface="Arial"/>
                <a:cs typeface="Arial"/>
                <a:sym typeface="Arial"/>
              </a:rPr>
              <a:t>Mètode Snappet. Prova 6 3r. Pàgina 1 de 2.</a:t>
            </a:r>
          </a:p>
          <a:p>
            <a:pPr marL="0" marR="0" lvl="0" indent="0" algn="ctr" rtl="0">
              <a:lnSpc>
                <a:spcPct val="90000"/>
              </a:lnSpc>
              <a:spcBef>
                <a:spcPts val="827"/>
              </a:spcBef>
              <a:spcAft>
                <a:spcPts val="0"/>
              </a:spcAft>
              <a:buClr>
                <a:schemeClr val="dk1"/>
              </a:buClr>
              <a:buSzPts val="1984"/>
              <a:buFont typeface="Arial"/>
              <a:buNone/>
            </a:pPr>
            <a:endParaRPr sz="1984" dirty="0">
              <a:solidFill>
                <a:schemeClr val="dk1"/>
              </a:solidFill>
              <a:latin typeface="Arial"/>
              <a:ea typeface="Arial"/>
              <a:cs typeface="Arial"/>
              <a:sym typeface="Arial"/>
            </a:endParaRPr>
          </a:p>
        </p:txBody>
      </p:sp>
      <p:sp>
        <p:nvSpPr>
          <p:cNvPr id="40" name="Ondertitel 2">
            <a:extLst>
              <a:ext uri="{FF2B5EF4-FFF2-40B4-BE49-F238E27FC236}">
                <a16:creationId xmlns:a16="http://schemas.microsoft.com/office/drawing/2014/main" id="{4D4E07A3-0A67-BEED-DB61-B705CCDEFA4A}"/>
              </a:ext>
            </a:extLst>
          </p:cNvPr>
          <p:cNvSpPr txBox="1">
            <a:spLocks/>
          </p:cNvSpPr>
          <p:nvPr/>
        </p:nvSpPr>
        <p:spPr>
          <a:xfrm>
            <a:off x="522792" y="8316643"/>
            <a:ext cx="6158196" cy="226833"/>
          </a:xfrm>
          <a:prstGeom prst="rect">
            <a:avLst/>
          </a:prstGeom>
        </p:spPr>
        <p:txBody>
          <a:bodyPr vert="horz" lIns="91440" tIns="45720" rIns="91440" bIns="45720" rtlCol="0">
            <a:noAutofit/>
          </a:bodyPr>
          <a:lstStyle>
            <a:defPPr>
              <a:defRPr lang="en-US"/>
            </a:defPPr>
            <a:lvl1pPr marL="0" algn="l" defTabSz="4572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4572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4572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4572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4572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4572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4572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4572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4572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l" defTabSz="180975">
              <a:lnSpc>
                <a:spcPct val="100000"/>
              </a:lnSpc>
              <a:tabLst>
                <a:tab pos="265113" algn="l"/>
                <a:tab pos="361950" algn="l"/>
              </a:tabLst>
            </a:pPr>
            <a:r>
              <a:rPr lang="ca-ES" sz="1200" b="1">
                <a:solidFill>
                  <a:srgbClr val="333333"/>
                </a:solidFill>
                <a:latin typeface="ABeZeh" pitchFamily="2" charset="0"/>
                <a:ea typeface="ABeZeh" pitchFamily="2" charset="0"/>
                <a:sym typeface="Arial"/>
              </a:rPr>
              <a:t>5. </a:t>
            </a:r>
            <a:r>
              <a:rPr lang="ca-ES" sz="1200" b="1">
                <a:solidFill>
                  <a:srgbClr val="333333"/>
                </a:solidFill>
                <a:latin typeface="ABeZeh"/>
                <a:ea typeface="ABeZeh" pitchFamily="2" charset="0"/>
                <a:sym typeface="Arial"/>
              </a:rPr>
              <a:t>Encercla els recipients que poden emmagatzemar més d’1 l (1 punt).</a:t>
            </a:r>
          </a:p>
        </p:txBody>
      </p:sp>
      <p:sp>
        <p:nvSpPr>
          <p:cNvPr id="69" name="Google Shape;103;p2">
            <a:extLst>
              <a:ext uri="{FF2B5EF4-FFF2-40B4-BE49-F238E27FC236}">
                <a16:creationId xmlns:a16="http://schemas.microsoft.com/office/drawing/2014/main" id="{A4724E7E-48AA-7E32-34E7-BA0375923C60}"/>
              </a:ext>
            </a:extLst>
          </p:cNvPr>
          <p:cNvSpPr txBox="1"/>
          <p:nvPr/>
        </p:nvSpPr>
        <p:spPr>
          <a:xfrm>
            <a:off x="1977977" y="2532601"/>
            <a:ext cx="1547047" cy="29224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noAutofit/>
          </a:bodyPr>
          <a:lstStyle/>
          <a:p>
            <a:pPr marL="0" marR="0" lvl="0" indent="0" algn="l" rt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  <a:buClr>
                <a:srgbClr val="333333"/>
              </a:buClr>
              <a:buSzPts val="1100"/>
              <a:buFont typeface="Arial"/>
              <a:buNone/>
            </a:pPr>
            <a:r>
              <a:rPr lang="ca-ES" sz="1100">
                <a:solidFill>
                  <a:srgbClr val="333333"/>
                </a:solidFill>
                <a:latin typeface="Arial"/>
                <a:ea typeface="Arial"/>
                <a:cs typeface="Arial"/>
                <a:sym typeface="Arial"/>
              </a:rPr>
              <a:t>220 cm </a:t>
            </a:r>
          </a:p>
        </p:txBody>
      </p:sp>
      <p:sp>
        <p:nvSpPr>
          <p:cNvPr id="8" name="Google Shape;103;p2">
            <a:extLst>
              <a:ext uri="{FF2B5EF4-FFF2-40B4-BE49-F238E27FC236}">
                <a16:creationId xmlns:a16="http://schemas.microsoft.com/office/drawing/2014/main" id="{196B1B47-93D6-288D-3BDB-F7EC00F8EB2C}"/>
              </a:ext>
            </a:extLst>
          </p:cNvPr>
          <p:cNvSpPr txBox="1"/>
          <p:nvPr/>
        </p:nvSpPr>
        <p:spPr>
          <a:xfrm>
            <a:off x="607984" y="7496132"/>
            <a:ext cx="4227088" cy="370524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noAutofit/>
          </a:bodyPr>
          <a:lstStyle/>
          <a:p>
            <a:pPr marL="0" marR="0" lvl="0" indent="0" algn="l" rt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  <a:buClr>
                <a:srgbClr val="333333"/>
              </a:buClr>
              <a:buSzPts val="1100"/>
              <a:buFont typeface="Arial"/>
              <a:buNone/>
            </a:pPr>
            <a:r>
              <a:rPr lang="ca-ES" sz="1100" dirty="0">
                <a:solidFill>
                  <a:srgbClr val="333333"/>
                </a:solidFill>
              </a:rPr>
              <a:t>H</a:t>
            </a:r>
            <a:r>
              <a:rPr lang="ca-ES" sz="1100" dirty="0">
                <a:solidFill>
                  <a:srgbClr val="333333"/>
                </a:solidFill>
                <a:latin typeface="Arial"/>
                <a:ea typeface="Arial"/>
                <a:cs typeface="Arial"/>
                <a:sym typeface="Arial"/>
              </a:rPr>
              <a:t>ui ha corregut                      m més. </a:t>
            </a:r>
          </a:p>
        </p:txBody>
      </p:sp>
      <p:pic>
        <p:nvPicPr>
          <p:cNvPr id="9" name="Imagen 8">
            <a:extLst>
              <a:ext uri="{FF2B5EF4-FFF2-40B4-BE49-F238E27FC236}">
                <a16:creationId xmlns:a16="http://schemas.microsoft.com/office/drawing/2014/main" id="{5F48779D-56D4-CE7A-F857-7EB19C6A6655}"/>
              </a:ext>
            </a:extLst>
      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772694" y="2309686"/>
            <a:ext cx="1119350" cy="809982"/>
          </a:xfrm>
          <a:prstGeom prst="rect">
            <a:avLst/>
          </a:prstGeom>
        </p:spPr>
      </p:pic>
      <p:pic>
        <p:nvPicPr>
          <p:cNvPr id="10" name="Imagen 9">
            <a:extLst>
              <a:ext uri="{FF2B5EF4-FFF2-40B4-BE49-F238E27FC236}">
                <a16:creationId xmlns:a16="http://schemas.microsoft.com/office/drawing/2014/main" id="{2E6F765A-34EA-68D5-5CB6-64C9A40761AE}"/>
              </a:ext>
            </a:extLst>
          </p:cNvPr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4391904" y="2237433"/>
            <a:ext cx="700087" cy="1304924"/>
          </a:xfrm>
          <a:prstGeom prst="rect">
            <a:avLst/>
          </a:prstGeom>
        </p:spPr>
      </p:pic>
      <p:sp>
        <p:nvSpPr>
          <p:cNvPr id="11" name="Google Shape;94;p2">
            <a:extLst>
              <a:ext uri="{FF2B5EF4-FFF2-40B4-BE49-F238E27FC236}">
                <a16:creationId xmlns:a16="http://schemas.microsoft.com/office/drawing/2014/main" id="{0FDB2977-00BE-D831-BC50-80F22DBA4B80}"/>
              </a:ext>
            </a:extLst>
          </p:cNvPr>
          <p:cNvSpPr/>
          <p:nvPr/>
        </p:nvSpPr>
        <p:spPr>
          <a:xfrm>
            <a:off x="5826708" y="2540542"/>
            <a:ext cx="1193687" cy="341970"/>
          </a:xfrm>
          <a:prstGeom prst="roundRect">
            <a:avLst>
              <a:gd name="adj" fmla="val 50000"/>
            </a:avLst>
          </a:prstGeom>
          <a:solidFill>
            <a:srgbClr val="F7F7F9"/>
          </a:solidFill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/>
          <a:p>
            <a:pPr marL="0" marR="0" lvl="0" indent="0" algn="ctr" rtl="0">
              <a:spcBef>
                <a:spcPts val="0"/>
              </a:spcBef>
              <a:spcAft>
                <a:spcPts val="0"/>
              </a:spcAft>
              <a:buNone/>
            </a:pPr>
            <a:endParaRPr sz="1800">
              <a:solidFill>
                <a:schemeClr val="lt1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  <p:sp>
        <p:nvSpPr>
          <p:cNvPr id="12" name="Google Shape;103;p2">
            <a:extLst>
              <a:ext uri="{FF2B5EF4-FFF2-40B4-BE49-F238E27FC236}">
                <a16:creationId xmlns:a16="http://schemas.microsoft.com/office/drawing/2014/main" id="{11DF63F0-4722-97DC-0389-31BB6D8B4A77}"/>
              </a:ext>
            </a:extLst>
          </p:cNvPr>
          <p:cNvSpPr txBox="1"/>
          <p:nvPr/>
        </p:nvSpPr>
        <p:spPr>
          <a:xfrm>
            <a:off x="5051212" y="2526893"/>
            <a:ext cx="1547047" cy="29224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noAutofit/>
          </a:bodyPr>
          <a:lstStyle/>
          <a:p>
            <a:pPr marL="0" marR="0" lvl="0" indent="0" algn="l" rt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  <a:buClr>
                <a:srgbClr val="333333"/>
              </a:buClr>
              <a:buSzPts val="1100"/>
              <a:buFont typeface="Arial"/>
              <a:buNone/>
            </a:pPr>
            <a:r>
              <a:rPr lang="ca-ES" sz="1100">
                <a:solidFill>
                  <a:srgbClr val="333333"/>
                </a:solidFill>
                <a:latin typeface="Arial"/>
                <a:ea typeface="Arial"/>
                <a:cs typeface="Arial"/>
                <a:sym typeface="Arial"/>
              </a:rPr>
              <a:t>170 cm </a:t>
            </a:r>
          </a:p>
        </p:txBody>
      </p:sp>
      <p:sp>
        <p:nvSpPr>
          <p:cNvPr id="18" name="Google Shape;94;p2">
            <a:extLst>
              <a:ext uri="{FF2B5EF4-FFF2-40B4-BE49-F238E27FC236}">
                <a16:creationId xmlns:a16="http://schemas.microsoft.com/office/drawing/2014/main" id="{4DED5D25-9CA1-CD90-DBF8-53313B5075C3}"/>
              </a:ext>
            </a:extLst>
          </p:cNvPr>
          <p:cNvSpPr/>
          <p:nvPr/>
        </p:nvSpPr>
        <p:spPr>
          <a:xfrm>
            <a:off x="3003463" y="4522354"/>
            <a:ext cx="574809" cy="341970"/>
          </a:xfrm>
          <a:prstGeom prst="roundRect">
            <a:avLst>
              <a:gd name="adj" fmla="val 50000"/>
            </a:avLst>
          </a:prstGeom>
          <a:solidFill>
            <a:srgbClr val="F7F7F9"/>
          </a:solidFill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/>
          <a:p>
            <a:pPr marL="0" marR="0" lvl="0" indent="0" algn="ctr" rtl="0">
              <a:spcBef>
                <a:spcPts val="0"/>
              </a:spcBef>
              <a:spcAft>
                <a:spcPts val="0"/>
              </a:spcAft>
              <a:buNone/>
            </a:pPr>
            <a:endParaRPr sz="1800">
              <a:solidFill>
                <a:schemeClr val="lt1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  <p:sp>
        <p:nvSpPr>
          <p:cNvPr id="19" name="Google Shape;103;p2">
            <a:extLst>
              <a:ext uri="{FF2B5EF4-FFF2-40B4-BE49-F238E27FC236}">
                <a16:creationId xmlns:a16="http://schemas.microsoft.com/office/drawing/2014/main" id="{92687AD2-0684-979D-2164-049085FC94E2}"/>
              </a:ext>
            </a:extLst>
          </p:cNvPr>
          <p:cNvSpPr txBox="1"/>
          <p:nvPr/>
        </p:nvSpPr>
        <p:spPr>
          <a:xfrm>
            <a:off x="1670021" y="4496539"/>
            <a:ext cx="3139088" cy="370524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noAutofit/>
          </a:bodyPr>
          <a:lstStyle/>
          <a:p>
            <a:pPr marL="0" marR="0" lvl="0" indent="0" algn="l" rt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  <a:buClr>
                <a:srgbClr val="333333"/>
              </a:buClr>
              <a:buSzPts val="1100"/>
              <a:buFont typeface="Arial"/>
              <a:buNone/>
            </a:pPr>
            <a:r>
              <a:rPr lang="ca-ES" sz="1100" dirty="0">
                <a:solidFill>
                  <a:srgbClr val="333333"/>
                </a:solidFill>
                <a:latin typeface="Arial"/>
                <a:ea typeface="Arial"/>
                <a:cs typeface="Arial"/>
                <a:sym typeface="Arial"/>
              </a:rPr>
              <a:t>La diferència és de                 mil·límetres.</a:t>
            </a:r>
          </a:p>
        </p:txBody>
      </p:sp>
      <p:pic>
        <p:nvPicPr>
          <p:cNvPr id="1026" name="Picture 2">
            <a:extLst>
              <a:ext uri="{FF2B5EF4-FFF2-40B4-BE49-F238E27FC236}">
                <a16:creationId xmlns:a16="http://schemas.microsoft.com/office/drawing/2014/main" id="{1AD44553-F152-BBB1-C1F1-2BE85A2BF200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7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359411" y="4161360"/>
            <a:ext cx="1301750" cy="831328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5" name="AutoShape 4">
            <a:extLst>
              <a:ext uri="{FF2B5EF4-FFF2-40B4-BE49-F238E27FC236}">
                <a16:creationId xmlns:a16="http://schemas.microsoft.com/office/drawing/2014/main" id="{AB4AEF57-6E7E-4E6B-6BC7-A45460E942B5}"/>
              </a:ext>
            </a:extLst>
          </p:cNvPr>
          <p:cNvSpPr>
            <a:spLocks noChangeAspect="1" noChangeArrowheads="1"/>
          </p:cNvSpPr>
          <p:nvPr/>
        </p:nvSpPr>
        <p:spPr bwMode="auto">
          <a:xfrm>
            <a:off x="3627438" y="5192713"/>
            <a:ext cx="304800" cy="304800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es-ES"/>
          </a:p>
        </p:txBody>
      </p:sp>
      <p:pic>
        <p:nvPicPr>
          <p:cNvPr id="7" name="Imagen 6">
            <a:extLst>
              <a:ext uri="{FF2B5EF4-FFF2-40B4-BE49-F238E27FC236}">
                <a16:creationId xmlns:a16="http://schemas.microsoft.com/office/drawing/2014/main" id="{678817EB-4721-C5F2-1D1D-99D43D1365C3}"/>
              </a:ext>
            </a:extLst>
          </p:cNvPr>
          <p:cNvPicPr>
            <a:picLocks noChangeAspect="1"/>
          </p:cNvPicPr>
          <p:nvPr/>
        </p:nvPicPr>
        <p:blipFill>
          <a:blip r:embed="rId8"/>
          <a:stretch>
            <a:fillRect/>
          </a:stretch>
        </p:blipFill>
        <p:spPr>
          <a:xfrm>
            <a:off x="6126480" y="6835139"/>
            <a:ext cx="1207633" cy="1322226"/>
          </a:xfrm>
          <a:prstGeom prst="rect">
            <a:avLst/>
          </a:prstGeom>
        </p:spPr>
      </p:pic>
      <p:pic>
        <p:nvPicPr>
          <p:cNvPr id="15" name="Imagen 14">
            <a:extLst>
              <a:ext uri="{FF2B5EF4-FFF2-40B4-BE49-F238E27FC236}">
                <a16:creationId xmlns:a16="http://schemas.microsoft.com/office/drawing/2014/main" id="{33CD59EA-9318-1C12-C142-0B89C9AE9AE7}"/>
              </a:ext>
            </a:extLst>
          </p:cNvPr>
          <p:cNvPicPr>
            <a:picLocks noChangeAspect="1"/>
          </p:cNvPicPr>
          <p:nvPr/>
        </p:nvPicPr>
        <p:blipFill>
          <a:blip r:embed="rId9"/>
          <a:stretch>
            <a:fillRect/>
          </a:stretch>
        </p:blipFill>
        <p:spPr>
          <a:xfrm>
            <a:off x="987973" y="5527453"/>
            <a:ext cx="4000500" cy="1362075"/>
          </a:xfrm>
          <a:prstGeom prst="rect">
            <a:avLst/>
          </a:prstGeom>
        </p:spPr>
      </p:pic>
      <p:sp>
        <p:nvSpPr>
          <p:cNvPr id="25" name="Ondertitel 2">
            <a:extLst>
              <a:ext uri="{FF2B5EF4-FFF2-40B4-BE49-F238E27FC236}">
                <a16:creationId xmlns:a16="http://schemas.microsoft.com/office/drawing/2014/main" id="{837E006A-6657-51F8-FC6B-EF7CA5055033}"/>
              </a:ext>
            </a:extLst>
          </p:cNvPr>
          <p:cNvSpPr txBox="1">
            <a:spLocks/>
          </p:cNvSpPr>
          <p:nvPr/>
        </p:nvSpPr>
        <p:spPr>
          <a:xfrm>
            <a:off x="522156" y="5221231"/>
            <a:ext cx="6678744" cy="463915"/>
          </a:xfrm>
          <a:prstGeom prst="rect">
            <a:avLst/>
          </a:prstGeom>
        </p:spPr>
        <p:txBody>
          <a:bodyPr vert="horz" lIns="91440" tIns="45720" rIns="91440" bIns="45720" rtlCol="0">
            <a:noAutofit/>
          </a:bodyPr>
          <a:lstStyle>
            <a:defPPr>
              <a:defRPr lang="en-US"/>
            </a:defPPr>
            <a:lvl1pPr marL="0" algn="l" defTabSz="4572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4572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4572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4572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4572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4572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4572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4572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4572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l" defTabSz="180975">
              <a:lnSpc>
                <a:spcPct val="114000"/>
              </a:lnSpc>
              <a:tabLst>
                <a:tab pos="265113" algn="l"/>
                <a:tab pos="361950" algn="l"/>
              </a:tabLst>
            </a:pPr>
            <a:r>
              <a:rPr lang="ca-ES" sz="1200" b="1" dirty="0">
                <a:solidFill>
                  <a:srgbClr val="333333"/>
                </a:solidFill>
                <a:latin typeface="ABeZeh" pitchFamily="2" charset="0"/>
                <a:ea typeface="ABeZeh" pitchFamily="2" charset="0"/>
              </a:rPr>
              <a:t>3. Encercla els objectes que mesuren aproximadament 5 mm o menys de 5 mm (1 punt).</a:t>
            </a:r>
          </a:p>
        </p:txBody>
      </p:sp>
      <p:pic>
        <p:nvPicPr>
          <p:cNvPr id="1030" name="Picture 6">
            <a:extLst>
              <a:ext uri="{FF2B5EF4-FFF2-40B4-BE49-F238E27FC236}">
                <a16:creationId xmlns:a16="http://schemas.microsoft.com/office/drawing/2014/main" id="{B8856511-F2A0-C23D-25DD-2B16C4FA3680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10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812801" y="8726303"/>
            <a:ext cx="688340" cy="791077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30" name="AutoShape 8">
            <a:extLst>
              <a:ext uri="{FF2B5EF4-FFF2-40B4-BE49-F238E27FC236}">
                <a16:creationId xmlns:a16="http://schemas.microsoft.com/office/drawing/2014/main" id="{B23A6A99-7E53-5F9C-C9F4-D5820A405048}"/>
              </a:ext>
            </a:extLst>
          </p:cNvPr>
          <p:cNvSpPr>
            <a:spLocks noChangeAspect="1" noChangeArrowheads="1"/>
          </p:cNvSpPr>
          <p:nvPr/>
        </p:nvSpPr>
        <p:spPr bwMode="auto">
          <a:xfrm>
            <a:off x="3779838" y="5345113"/>
            <a:ext cx="304800" cy="304800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es-ES"/>
          </a:p>
        </p:txBody>
      </p:sp>
      <p:pic>
        <p:nvPicPr>
          <p:cNvPr id="32" name="Imagen 31">
            <a:extLst>
              <a:ext uri="{FF2B5EF4-FFF2-40B4-BE49-F238E27FC236}">
                <a16:creationId xmlns:a16="http://schemas.microsoft.com/office/drawing/2014/main" id="{30376EBC-63C0-2BFA-0CD4-502B55B4CD3F}"/>
              </a:ext>
            </a:extLst>
          </p:cNvPr>
          <p:cNvPicPr>
            <a:picLocks noChangeAspect="1"/>
          </p:cNvPicPr>
          <p:nvPr/>
        </p:nvPicPr>
        <p:blipFill>
          <a:blip r:embed="rId11"/>
          <a:stretch>
            <a:fillRect/>
          </a:stretch>
        </p:blipFill>
        <p:spPr>
          <a:xfrm>
            <a:off x="2057717" y="8625839"/>
            <a:ext cx="425424" cy="886301"/>
          </a:xfrm>
          <a:prstGeom prst="rect">
            <a:avLst/>
          </a:prstGeom>
        </p:spPr>
      </p:pic>
      <p:pic>
        <p:nvPicPr>
          <p:cNvPr id="33" name="Imagen 32">
            <a:extLst>
              <a:ext uri="{FF2B5EF4-FFF2-40B4-BE49-F238E27FC236}">
                <a16:creationId xmlns:a16="http://schemas.microsoft.com/office/drawing/2014/main" id="{65DDC53A-536D-D8FB-0CD7-1FB791970852}"/>
              </a:ext>
            </a:extLst>
          </p:cNvPr>
          <p:cNvPicPr>
            <a:picLocks noChangeAspect="1"/>
          </p:cNvPicPr>
          <p:nvPr/>
        </p:nvPicPr>
        <p:blipFill>
          <a:blip r:embed="rId12"/>
          <a:stretch>
            <a:fillRect/>
          </a:stretch>
        </p:blipFill>
        <p:spPr>
          <a:xfrm>
            <a:off x="2973466" y="8915399"/>
            <a:ext cx="303134" cy="540007"/>
          </a:xfrm>
          <a:prstGeom prst="rect">
            <a:avLst/>
          </a:prstGeom>
        </p:spPr>
      </p:pic>
      <p:pic>
        <p:nvPicPr>
          <p:cNvPr id="34" name="Imagen 33">
            <a:extLst>
              <a:ext uri="{FF2B5EF4-FFF2-40B4-BE49-F238E27FC236}">
                <a16:creationId xmlns:a16="http://schemas.microsoft.com/office/drawing/2014/main" id="{58A89F93-8E11-A22D-7C0B-526BA6F78F4B}"/>
              </a:ext>
            </a:extLst>
          </p:cNvPr>
          <p:cNvPicPr>
            <a:picLocks noChangeAspect="1"/>
          </p:cNvPicPr>
          <p:nvPr/>
        </p:nvPicPr>
        <p:blipFill>
          <a:blip r:embed="rId13"/>
          <a:stretch>
            <a:fillRect/>
          </a:stretch>
        </p:blipFill>
        <p:spPr>
          <a:xfrm>
            <a:off x="3570287" y="8762840"/>
            <a:ext cx="2144713" cy="857885"/>
          </a:xfrm>
          <a:prstGeom prst="rect">
            <a:avLst/>
          </a:prstGeom>
        </p:spPr>
      </p:pic>
    </p:spTree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Shape 158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61" name="Google Shape;161;g14b75e4c2d3_0_22"/>
          <p:cNvSpPr/>
          <p:nvPr/>
        </p:nvSpPr>
        <p:spPr>
          <a:xfrm>
            <a:off x="-1" y="9971813"/>
            <a:ext cx="7559700" cy="720000"/>
          </a:xfrm>
          <a:prstGeom prst="rect">
            <a:avLst/>
          </a:prstGeom>
          <a:solidFill>
            <a:srgbClr val="009ED0">
              <a:alpha val="9800"/>
            </a:srgbClr>
          </a:solidFill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/>
          <a:p>
            <a:pPr marL="0" marR="0" lvl="0" indent="0" algn="ctr" rtl="0">
              <a:spcBef>
                <a:spcPts val="0"/>
              </a:spcBef>
              <a:spcAft>
                <a:spcPts val="0"/>
              </a:spcAft>
              <a:buNone/>
            </a:pPr>
            <a:endParaRPr sz="1800">
              <a:solidFill>
                <a:schemeClr val="lt1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  <p:pic>
        <p:nvPicPr>
          <p:cNvPr id="162" name="Google Shape;162;g14b75e4c2d3_0_22"/>
          <p:cNvPicPr preferRelativeResize="0"/>
          <p:nvPr/>
        </p:nvPicPr>
        <p:blipFill rotWithShape="1">
          <a:blip r:embed="rId3">
            <a:alphaModFix/>
          </a:blip>
          <a:srcRect/>
          <a:stretch/>
        </p:blipFill>
        <p:spPr>
          <a:xfrm>
            <a:off x="6021802" y="10104122"/>
            <a:ext cx="804658" cy="227691"/>
          </a:xfrm>
          <a:prstGeom prst="rect">
            <a:avLst/>
          </a:prstGeom>
          <a:noFill/>
          <a:ln>
            <a:noFill/>
          </a:ln>
        </p:spPr>
      </p:pic>
      <p:sp>
        <p:nvSpPr>
          <p:cNvPr id="163" name="Google Shape;163;g14b75e4c2d3_0_22"/>
          <p:cNvSpPr txBox="1"/>
          <p:nvPr/>
        </p:nvSpPr>
        <p:spPr>
          <a:xfrm>
            <a:off x="628560" y="584196"/>
            <a:ext cx="4082700" cy="4125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noAutofit/>
          </a:bodyPr>
          <a:lstStyle/>
          <a:p>
            <a:pPr marL="0" marR="0" lvl="0" indent="0" algn="l" rtl="0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rgbClr val="009ED0"/>
              </a:buClr>
              <a:buSzPts val="2400"/>
              <a:buFont typeface="Arial"/>
              <a:buNone/>
            </a:pPr>
            <a:r>
              <a:rPr lang="ca-ES" sz="2400" b="1">
                <a:solidFill>
                  <a:srgbClr val="009ED0"/>
                </a:solidFill>
                <a:latin typeface="Arial"/>
                <a:ea typeface="Arial"/>
                <a:cs typeface="Arial"/>
                <a:sym typeface="Arial"/>
              </a:rPr>
              <a:t>Prova</a:t>
            </a:r>
          </a:p>
          <a:p>
            <a:pPr marL="0" marR="0" lvl="0" indent="0" algn="ctr" rtl="0">
              <a:lnSpc>
                <a:spcPct val="90000"/>
              </a:lnSpc>
              <a:spcBef>
                <a:spcPts val="827"/>
              </a:spcBef>
              <a:spcAft>
                <a:spcPts val="0"/>
              </a:spcAft>
              <a:buClr>
                <a:schemeClr val="dk1"/>
              </a:buClr>
              <a:buSzPts val="2400"/>
              <a:buFont typeface="Arial"/>
              <a:buNone/>
            </a:pPr>
            <a:endParaRPr sz="2400">
              <a:solidFill>
                <a:schemeClr val="dk1"/>
              </a:solidFill>
              <a:latin typeface="Arial"/>
              <a:ea typeface="Arial"/>
              <a:cs typeface="Arial"/>
              <a:sym typeface="Arial"/>
            </a:endParaRPr>
          </a:p>
        </p:txBody>
      </p:sp>
      <p:grpSp>
        <p:nvGrpSpPr>
          <p:cNvPr id="164" name="Google Shape;164;g14b75e4c2d3_0_22"/>
          <p:cNvGrpSpPr/>
          <p:nvPr/>
        </p:nvGrpSpPr>
        <p:grpSpPr>
          <a:xfrm>
            <a:off x="628560" y="1003437"/>
            <a:ext cx="6215188" cy="701722"/>
            <a:chOff x="628560" y="1057503"/>
            <a:chExt cx="6215188" cy="701722"/>
          </a:xfrm>
        </p:grpSpPr>
        <p:sp>
          <p:nvSpPr>
            <p:cNvPr id="165" name="Google Shape;165;g14b75e4c2d3_0_22"/>
            <p:cNvSpPr/>
            <p:nvPr/>
          </p:nvSpPr>
          <p:spPr>
            <a:xfrm>
              <a:off x="731634" y="1408225"/>
              <a:ext cx="3753900" cy="351000"/>
            </a:xfrm>
            <a:prstGeom prst="roundRect">
              <a:avLst>
                <a:gd name="adj" fmla="val 50000"/>
              </a:avLst>
            </a:prstGeom>
            <a:solidFill>
              <a:srgbClr val="F7F7F9"/>
            </a:solidFill>
            <a:ln>
              <a:noFill/>
            </a:ln>
          </p:spPr>
          <p:txBody>
            <a:bodyPr spcFirstLastPara="1" wrap="square" lIns="91425" tIns="45700" rIns="91425" bIns="45700" anchor="ctr" anchorCtr="0">
              <a:noAutofit/>
            </a:bodyPr>
            <a:lstStyle/>
            <a:p>
              <a:pPr marL="0" marR="0" lvl="0" indent="0" algn="ctr" rtl="0">
                <a:spcBef>
                  <a:spcPts val="0"/>
                </a:spcBef>
                <a:spcAft>
                  <a:spcPts val="0"/>
                </a:spcAft>
                <a:buNone/>
              </a:pPr>
              <a:endParaRPr sz="1800">
                <a:solidFill>
                  <a:schemeClr val="lt1"/>
                </a:solidFill>
                <a:latin typeface="Calibri"/>
                <a:ea typeface="Calibri"/>
                <a:cs typeface="Calibri"/>
                <a:sym typeface="Calibri"/>
              </a:endParaRPr>
            </a:p>
          </p:txBody>
        </p:sp>
        <p:sp>
          <p:nvSpPr>
            <p:cNvPr id="166" name="Google Shape;166;g14b75e4c2d3_0_22"/>
            <p:cNvSpPr txBox="1"/>
            <p:nvPr/>
          </p:nvSpPr>
          <p:spPr>
            <a:xfrm>
              <a:off x="628560" y="1057503"/>
              <a:ext cx="1657500" cy="261600"/>
            </a:xfrm>
            <a:prstGeom prst="rect">
              <a:avLst/>
            </a:prstGeom>
            <a:noFill/>
            <a:ln>
              <a:noFill/>
            </a:ln>
          </p:spPr>
          <p:txBody>
            <a:bodyPr spcFirstLastPara="1" wrap="square" lIns="91425" tIns="45700" rIns="91425" bIns="45700" anchor="t" anchorCtr="0">
              <a:spAutoFit/>
            </a:bodyPr>
            <a:lstStyle/>
            <a:p>
              <a:pPr marL="0" marR="0" lvl="0" indent="0" algn="l" rtl="0">
                <a:lnSpc>
                  <a:spcPct val="150000"/>
                </a:lnSpc>
                <a:spcBef>
                  <a:spcPts val="0"/>
                </a:spcBef>
                <a:spcAft>
                  <a:spcPts val="0"/>
                </a:spcAft>
                <a:buNone/>
              </a:pPr>
              <a:r>
                <a:rPr lang="ca-ES" sz="1100" b="1">
                  <a:solidFill>
                    <a:srgbClr val="333333"/>
                  </a:solidFill>
                  <a:latin typeface="Arial"/>
                  <a:ea typeface="Arial"/>
                  <a:cs typeface="Arial"/>
                  <a:sym typeface="Arial"/>
                </a:rPr>
                <a:t>Nom i cognoms:</a:t>
              </a:r>
            </a:p>
          </p:txBody>
        </p:sp>
        <p:sp>
          <p:nvSpPr>
            <p:cNvPr id="167" name="Google Shape;167;g14b75e4c2d3_0_22"/>
            <p:cNvSpPr/>
            <p:nvPr/>
          </p:nvSpPr>
          <p:spPr>
            <a:xfrm>
              <a:off x="4855648" y="1408419"/>
              <a:ext cx="1988100" cy="342000"/>
            </a:xfrm>
            <a:prstGeom prst="roundRect">
              <a:avLst>
                <a:gd name="adj" fmla="val 50000"/>
              </a:avLst>
            </a:prstGeom>
            <a:solidFill>
              <a:srgbClr val="F7F7F9"/>
            </a:solidFill>
            <a:ln>
              <a:noFill/>
            </a:ln>
          </p:spPr>
          <p:txBody>
            <a:bodyPr spcFirstLastPara="1" wrap="square" lIns="91425" tIns="45700" rIns="91425" bIns="45700" anchor="ctr" anchorCtr="0">
              <a:noAutofit/>
            </a:bodyPr>
            <a:lstStyle/>
            <a:p>
              <a:pPr marL="0" marR="0" lvl="0" indent="0" algn="ctr" rtl="0">
                <a:spcBef>
                  <a:spcPts val="0"/>
                </a:spcBef>
                <a:spcAft>
                  <a:spcPts val="0"/>
                </a:spcAft>
                <a:buNone/>
              </a:pPr>
              <a:endParaRPr sz="1800">
                <a:solidFill>
                  <a:schemeClr val="lt1"/>
                </a:solidFill>
                <a:latin typeface="Calibri"/>
                <a:ea typeface="Calibri"/>
                <a:cs typeface="Calibri"/>
                <a:sym typeface="Calibri"/>
              </a:endParaRPr>
            </a:p>
          </p:txBody>
        </p:sp>
        <p:sp>
          <p:nvSpPr>
            <p:cNvPr id="168" name="Google Shape;168;g14b75e4c2d3_0_22"/>
            <p:cNvSpPr txBox="1"/>
            <p:nvPr/>
          </p:nvSpPr>
          <p:spPr>
            <a:xfrm>
              <a:off x="4792446" y="1057503"/>
              <a:ext cx="1823100" cy="261600"/>
            </a:xfrm>
            <a:prstGeom prst="rect">
              <a:avLst/>
            </a:prstGeom>
            <a:noFill/>
            <a:ln>
              <a:noFill/>
            </a:ln>
          </p:spPr>
          <p:txBody>
            <a:bodyPr spcFirstLastPara="1" wrap="square" lIns="91425" tIns="45700" rIns="91425" bIns="45700" anchor="t" anchorCtr="0">
              <a:spAutoFit/>
            </a:bodyPr>
            <a:lstStyle/>
            <a:p>
              <a:pPr marL="0" marR="0" lvl="0" indent="0" algn="l" rtl="0">
                <a:lnSpc>
                  <a:spcPct val="150000"/>
                </a:lnSpc>
                <a:spcBef>
                  <a:spcPts val="0"/>
                </a:spcBef>
                <a:spcAft>
                  <a:spcPts val="0"/>
                </a:spcAft>
                <a:buNone/>
              </a:pPr>
              <a:r>
                <a:rPr lang="ca-ES" sz="1100" b="1">
                  <a:solidFill>
                    <a:srgbClr val="333333"/>
                  </a:solidFill>
                  <a:latin typeface="Arial"/>
                  <a:ea typeface="Arial"/>
                  <a:cs typeface="Arial"/>
                  <a:sym typeface="Arial"/>
                </a:rPr>
                <a:t>Data:</a:t>
              </a:r>
            </a:p>
          </p:txBody>
        </p:sp>
      </p:grpSp>
      <p:pic>
        <p:nvPicPr>
          <p:cNvPr id="169" name="Google Shape;169;g14b75e4c2d3_0_22"/>
          <p:cNvPicPr preferRelativeResize="0"/>
          <p:nvPr/>
        </p:nvPicPr>
        <p:blipFill rotWithShape="1">
          <a:blip r:embed="rId4">
            <a:alphaModFix/>
          </a:blip>
          <a:srcRect/>
          <a:stretch/>
        </p:blipFill>
        <p:spPr>
          <a:xfrm>
            <a:off x="6388772" y="121027"/>
            <a:ext cx="638175" cy="1428750"/>
          </a:xfrm>
          <a:prstGeom prst="rect">
            <a:avLst/>
          </a:prstGeom>
          <a:noFill/>
          <a:ln>
            <a:noFill/>
          </a:ln>
        </p:spPr>
      </p:pic>
      <p:sp>
        <p:nvSpPr>
          <p:cNvPr id="2" name="Google Shape;119;p2">
            <a:extLst>
              <a:ext uri="{FF2B5EF4-FFF2-40B4-BE49-F238E27FC236}">
                <a16:creationId xmlns:a16="http://schemas.microsoft.com/office/drawing/2014/main" id="{89B62489-7B46-8D1D-B761-AE0ADC84F2DF}"/>
              </a:ext>
            </a:extLst>
          </p:cNvPr>
          <p:cNvSpPr txBox="1"/>
          <p:nvPr/>
        </p:nvSpPr>
        <p:spPr>
          <a:xfrm>
            <a:off x="628560" y="10110748"/>
            <a:ext cx="5669756" cy="302984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normAutofit/>
          </a:bodyPr>
          <a:lstStyle/>
          <a:p>
            <a:pPr marL="0" marR="0" lvl="0" indent="0" algn="l" rtl="0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rgbClr val="C2C2C2"/>
              </a:buClr>
              <a:buSzPts val="1050"/>
              <a:buFont typeface="Arial"/>
              <a:buNone/>
            </a:pPr>
            <a:r>
              <a:rPr lang="ca-ES" sz="1050">
                <a:solidFill>
                  <a:srgbClr val="C2C2C2"/>
                </a:solidFill>
                <a:latin typeface="Arial"/>
                <a:ea typeface="Arial"/>
                <a:cs typeface="Arial"/>
                <a:sym typeface="Arial"/>
              </a:rPr>
              <a:t>Mètode Snappet. Prova 6 3r. Pàgina 2 de 2.</a:t>
            </a:r>
          </a:p>
          <a:p>
            <a:pPr marL="0" marR="0" lvl="0" indent="0" algn="ctr" rtl="0">
              <a:lnSpc>
                <a:spcPct val="90000"/>
              </a:lnSpc>
              <a:spcBef>
                <a:spcPts val="827"/>
              </a:spcBef>
              <a:spcAft>
                <a:spcPts val="0"/>
              </a:spcAft>
              <a:buClr>
                <a:schemeClr val="dk1"/>
              </a:buClr>
              <a:buSzPts val="1984"/>
              <a:buFont typeface="Arial"/>
              <a:buNone/>
            </a:pPr>
            <a:endParaRPr sz="1984" dirty="0">
              <a:solidFill>
                <a:schemeClr val="dk1"/>
              </a:solidFill>
              <a:latin typeface="Arial"/>
              <a:ea typeface="Arial"/>
              <a:cs typeface="Arial"/>
              <a:sym typeface="Arial"/>
            </a:endParaRPr>
          </a:p>
        </p:txBody>
      </p:sp>
      <p:sp>
        <p:nvSpPr>
          <p:cNvPr id="141" name="Ondertitel 2">
            <a:extLst>
              <a:ext uri="{FF2B5EF4-FFF2-40B4-BE49-F238E27FC236}">
                <a16:creationId xmlns:a16="http://schemas.microsoft.com/office/drawing/2014/main" id="{F7006196-679C-3A42-8D8B-42C20AA5A175}"/>
              </a:ext>
            </a:extLst>
          </p:cNvPr>
          <p:cNvSpPr txBox="1">
            <a:spLocks/>
          </p:cNvSpPr>
          <p:nvPr/>
        </p:nvSpPr>
        <p:spPr>
          <a:xfrm>
            <a:off x="485169" y="5341886"/>
            <a:ext cx="6158196" cy="277050"/>
          </a:xfrm>
          <a:prstGeom prst="rect">
            <a:avLst/>
          </a:prstGeom>
        </p:spPr>
        <p:txBody>
          <a:bodyPr vert="horz" lIns="91440" tIns="45720" rIns="91440" bIns="45720" rtlCol="0">
            <a:noAutofit/>
          </a:bodyPr>
          <a:lstStyle>
            <a:defPPr>
              <a:defRPr lang="en-US"/>
            </a:defPPr>
            <a:lvl1pPr marL="0" algn="l" defTabSz="4572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4572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4572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4572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4572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4572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4572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4572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4572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l" defTabSz="180975">
              <a:lnSpc>
                <a:spcPct val="100000"/>
              </a:lnSpc>
              <a:tabLst>
                <a:tab pos="265113" algn="l"/>
                <a:tab pos="361950" algn="l"/>
              </a:tabLst>
            </a:pPr>
            <a:r>
              <a:rPr lang="ca-ES" sz="1200" b="1" dirty="0">
                <a:solidFill>
                  <a:srgbClr val="333333"/>
                </a:solidFill>
                <a:latin typeface="ABeZeh" pitchFamily="2" charset="0"/>
                <a:ea typeface="ABeZeh" pitchFamily="2" charset="0"/>
              </a:rPr>
              <a:t>8. Escriu tres objectes que pesen menys d’1 gram (1 punt).</a:t>
            </a:r>
          </a:p>
        </p:txBody>
      </p:sp>
      <p:sp>
        <p:nvSpPr>
          <p:cNvPr id="266" name="Ondertitel 2">
            <a:extLst>
              <a:ext uri="{FF2B5EF4-FFF2-40B4-BE49-F238E27FC236}">
                <a16:creationId xmlns:a16="http://schemas.microsoft.com/office/drawing/2014/main" id="{837E006A-6657-51F8-FC6B-EF7CA5055033}"/>
              </a:ext>
            </a:extLst>
          </p:cNvPr>
          <p:cNvSpPr txBox="1">
            <a:spLocks/>
          </p:cNvSpPr>
          <p:nvPr/>
        </p:nvSpPr>
        <p:spPr>
          <a:xfrm>
            <a:off x="465626" y="6718198"/>
            <a:ext cx="6158196" cy="226833"/>
          </a:xfrm>
          <a:prstGeom prst="rect">
            <a:avLst/>
          </a:prstGeom>
        </p:spPr>
        <p:txBody>
          <a:bodyPr vert="horz" lIns="91440" tIns="45720" rIns="91440" bIns="45720" rtlCol="0">
            <a:noAutofit/>
          </a:bodyPr>
          <a:lstStyle>
            <a:defPPr>
              <a:defRPr lang="en-US"/>
            </a:defPPr>
            <a:lvl1pPr marL="0" algn="l" defTabSz="4572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4572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4572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4572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4572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4572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4572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4572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4572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l" defTabSz="180975">
              <a:lnSpc>
                <a:spcPct val="100000"/>
              </a:lnSpc>
              <a:tabLst>
                <a:tab pos="265113" algn="l"/>
                <a:tab pos="361950" algn="l"/>
              </a:tabLst>
            </a:pPr>
            <a:r>
              <a:rPr lang="ca-ES" sz="1200" b="1">
                <a:solidFill>
                  <a:srgbClr val="333333"/>
                </a:solidFill>
                <a:latin typeface="ABeZeh" pitchFamily="2" charset="0"/>
                <a:ea typeface="ABeZeh" pitchFamily="2" charset="0"/>
              </a:rPr>
              <a:t>9. Encercla els objectes que pesen més d’1 kg (1 punt).</a:t>
            </a:r>
          </a:p>
        </p:txBody>
      </p:sp>
      <p:sp>
        <p:nvSpPr>
          <p:cNvPr id="331" name="Ondertitel 2">
            <a:extLst>
              <a:ext uri="{FF2B5EF4-FFF2-40B4-BE49-F238E27FC236}">
                <a16:creationId xmlns:a16="http://schemas.microsoft.com/office/drawing/2014/main" id="{F4D9441D-F9E6-B850-7BBF-1F7116B240DC}"/>
              </a:ext>
            </a:extLst>
          </p:cNvPr>
          <p:cNvSpPr txBox="1">
            <a:spLocks/>
          </p:cNvSpPr>
          <p:nvPr/>
        </p:nvSpPr>
        <p:spPr>
          <a:xfrm>
            <a:off x="457229" y="2202535"/>
            <a:ext cx="6158196" cy="340898"/>
          </a:xfrm>
          <a:prstGeom prst="rect">
            <a:avLst/>
          </a:prstGeom>
        </p:spPr>
        <p:txBody>
          <a:bodyPr vert="horz" lIns="91440" tIns="45720" rIns="91440" bIns="45720" rtlCol="0">
            <a:noAutofit/>
          </a:bodyPr>
          <a:lstStyle>
            <a:defPPr>
              <a:defRPr lang="en-US"/>
            </a:defPPr>
            <a:lvl1pPr marL="0" algn="l" defTabSz="4572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4572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4572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4572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4572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4572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4572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4572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4572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l" defTabSz="180975">
              <a:lnSpc>
                <a:spcPct val="100000"/>
              </a:lnSpc>
              <a:tabLst>
                <a:tab pos="265113" algn="l"/>
                <a:tab pos="361950" algn="l"/>
              </a:tabLst>
            </a:pPr>
            <a:r>
              <a:rPr lang="ca-ES" sz="1200" b="1">
                <a:solidFill>
                  <a:srgbClr val="333333"/>
                </a:solidFill>
                <a:latin typeface="ABeZeh" pitchFamily="2" charset="0"/>
                <a:ea typeface="ABeZeh" pitchFamily="2" charset="0"/>
              </a:rPr>
              <a:t>6. Calcula en la mesura que s’indica (1 punt).</a:t>
            </a:r>
          </a:p>
        </p:txBody>
      </p:sp>
      <p:sp>
        <p:nvSpPr>
          <p:cNvPr id="18" name="Ondertitel 2">
            <a:extLst>
              <a:ext uri="{FF2B5EF4-FFF2-40B4-BE49-F238E27FC236}">
                <a16:creationId xmlns:a16="http://schemas.microsoft.com/office/drawing/2014/main" id="{512221CF-02D1-7F6B-D2C1-7EB8E1C361B1}"/>
              </a:ext>
            </a:extLst>
          </p:cNvPr>
          <p:cNvSpPr txBox="1">
            <a:spLocks/>
          </p:cNvSpPr>
          <p:nvPr/>
        </p:nvSpPr>
        <p:spPr>
          <a:xfrm>
            <a:off x="459276" y="3671714"/>
            <a:ext cx="6158196" cy="340898"/>
          </a:xfrm>
          <a:prstGeom prst="rect">
            <a:avLst/>
          </a:prstGeom>
        </p:spPr>
        <p:txBody>
          <a:bodyPr vert="horz" lIns="91440" tIns="45720" rIns="91440" bIns="45720" rtlCol="0">
            <a:noAutofit/>
          </a:bodyPr>
          <a:lstStyle>
            <a:defPPr>
              <a:defRPr lang="en-US"/>
            </a:defPPr>
            <a:lvl1pPr marL="0" algn="l" defTabSz="4572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4572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4572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4572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4572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4572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4572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4572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4572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l" defTabSz="180975">
              <a:lnSpc>
                <a:spcPct val="114000"/>
              </a:lnSpc>
              <a:tabLst>
                <a:tab pos="265113" algn="l"/>
                <a:tab pos="361950" algn="l"/>
              </a:tabLst>
            </a:pPr>
            <a:r>
              <a:rPr lang="ca-ES" sz="1200" b="1" dirty="0">
                <a:solidFill>
                  <a:srgbClr val="333333"/>
                </a:solidFill>
                <a:latin typeface="ABeZeh" pitchFamily="2" charset="0"/>
                <a:ea typeface="ABeZeh" pitchFamily="2" charset="0"/>
              </a:rPr>
              <a:t>7. Quants pitxers de mig litre es necessiten per a omplir una garrafa de 5 litres? I de quart de litre? (1 punt).</a:t>
            </a:r>
          </a:p>
        </p:txBody>
      </p:sp>
      <p:sp>
        <p:nvSpPr>
          <p:cNvPr id="6" name="Ondertitel 2">
            <a:extLst>
              <a:ext uri="{FF2B5EF4-FFF2-40B4-BE49-F238E27FC236}">
                <a16:creationId xmlns:a16="http://schemas.microsoft.com/office/drawing/2014/main" id="{D5A0B7A6-78DF-0A70-E678-BB42B67FA34E}"/>
              </a:ext>
            </a:extLst>
          </p:cNvPr>
          <p:cNvSpPr txBox="1">
            <a:spLocks/>
          </p:cNvSpPr>
          <p:nvPr/>
        </p:nvSpPr>
        <p:spPr>
          <a:xfrm>
            <a:off x="463404" y="8493988"/>
            <a:ext cx="5651645" cy="226833"/>
          </a:xfrm>
          <a:prstGeom prst="rect">
            <a:avLst/>
          </a:prstGeom>
        </p:spPr>
        <p:txBody>
          <a:bodyPr vert="horz" lIns="91440" tIns="45720" rIns="91440" bIns="45720" rtlCol="0">
            <a:noAutofit/>
          </a:bodyPr>
          <a:lstStyle>
            <a:defPPr>
              <a:defRPr lang="en-US"/>
            </a:defPPr>
            <a:lvl1pPr marL="0" algn="l" defTabSz="4572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4572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4572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4572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4572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4572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4572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4572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4572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l" defTabSz="180975">
              <a:lnSpc>
                <a:spcPct val="100000"/>
              </a:lnSpc>
              <a:tabLst>
                <a:tab pos="265113" algn="l"/>
                <a:tab pos="361950" algn="l"/>
              </a:tabLst>
            </a:pPr>
            <a:r>
              <a:rPr lang="ca-ES" sz="1200" b="1">
                <a:solidFill>
                  <a:srgbClr val="333333"/>
                </a:solidFill>
                <a:latin typeface="ABeZeh" pitchFamily="2" charset="0"/>
                <a:ea typeface="ABeZeh" pitchFamily="2" charset="0"/>
              </a:rPr>
              <a:t>10. Completa (1 punt).</a:t>
            </a:r>
          </a:p>
        </p:txBody>
      </p:sp>
      <p:sp>
        <p:nvSpPr>
          <p:cNvPr id="11" name="Google Shape;103;p2">
            <a:extLst>
              <a:ext uri="{FF2B5EF4-FFF2-40B4-BE49-F238E27FC236}">
                <a16:creationId xmlns:a16="http://schemas.microsoft.com/office/drawing/2014/main" id="{9279A10C-188F-91CC-8172-950B5A1307E1}"/>
              </a:ext>
            </a:extLst>
          </p:cNvPr>
          <p:cNvSpPr txBox="1"/>
          <p:nvPr/>
        </p:nvSpPr>
        <p:spPr>
          <a:xfrm>
            <a:off x="528806" y="4224430"/>
            <a:ext cx="3084344" cy="370524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noAutofit/>
          </a:bodyPr>
          <a:lstStyle/>
          <a:p>
            <a:pPr marL="0" marR="0" lvl="0" indent="0" algn="l" rt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  <a:buClr>
                <a:srgbClr val="333333"/>
              </a:buClr>
              <a:buSzPts val="1100"/>
              <a:buFont typeface="Arial"/>
              <a:buNone/>
            </a:pPr>
            <a:r>
              <a:rPr lang="ca-ES" sz="1100" dirty="0">
                <a:solidFill>
                  <a:srgbClr val="333333"/>
                </a:solidFill>
                <a:latin typeface="Arial"/>
                <a:ea typeface="Arial"/>
                <a:cs typeface="Arial"/>
                <a:sym typeface="Arial"/>
              </a:rPr>
              <a:t>Es necessiten                  pitxers de mig litre.</a:t>
            </a:r>
          </a:p>
        </p:txBody>
      </p:sp>
      <p:sp>
        <p:nvSpPr>
          <p:cNvPr id="24" name="Google Shape;103;p2">
            <a:extLst>
              <a:ext uri="{FF2B5EF4-FFF2-40B4-BE49-F238E27FC236}">
                <a16:creationId xmlns:a16="http://schemas.microsoft.com/office/drawing/2014/main" id="{9EDF302F-5058-B03E-5F00-85390BB993FE}"/>
              </a:ext>
            </a:extLst>
          </p:cNvPr>
          <p:cNvSpPr txBox="1"/>
          <p:nvPr/>
        </p:nvSpPr>
        <p:spPr>
          <a:xfrm>
            <a:off x="611677" y="2449394"/>
            <a:ext cx="1687024" cy="32873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noAutofit/>
          </a:bodyPr>
          <a:lstStyle/>
          <a:p>
            <a:pPr marL="0" marR="0" lvl="0" indent="0" algn="l" rt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  <a:buClr>
                <a:srgbClr val="333333"/>
              </a:buClr>
              <a:buSzPts val="1100"/>
              <a:buFont typeface="Arial"/>
              <a:buNone/>
            </a:pPr>
            <a:r>
              <a:rPr lang="ca-ES" sz="1100">
                <a:solidFill>
                  <a:srgbClr val="333333"/>
                </a:solidFill>
              </a:rPr>
              <a:t>60 L =                     cL</a:t>
            </a:r>
          </a:p>
        </p:txBody>
      </p:sp>
      <p:sp>
        <p:nvSpPr>
          <p:cNvPr id="26" name="Google Shape;94;p2">
            <a:extLst>
              <a:ext uri="{FF2B5EF4-FFF2-40B4-BE49-F238E27FC236}">
                <a16:creationId xmlns:a16="http://schemas.microsoft.com/office/drawing/2014/main" id="{4C5D6062-2A45-5291-F4F2-19F29762B7CB}"/>
              </a:ext>
            </a:extLst>
          </p:cNvPr>
          <p:cNvSpPr/>
          <p:nvPr/>
        </p:nvSpPr>
        <p:spPr>
          <a:xfrm>
            <a:off x="1186940" y="2474533"/>
            <a:ext cx="599344" cy="341970"/>
          </a:xfrm>
          <a:prstGeom prst="roundRect">
            <a:avLst>
              <a:gd name="adj" fmla="val 50000"/>
            </a:avLst>
          </a:prstGeom>
          <a:solidFill>
            <a:srgbClr val="F7F7F9"/>
          </a:solidFill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/>
          <a:p>
            <a:pPr marL="0" marR="0" lvl="0" indent="0" algn="ctr" rtl="0">
              <a:spcBef>
                <a:spcPts val="0"/>
              </a:spcBef>
              <a:spcAft>
                <a:spcPts val="0"/>
              </a:spcAft>
              <a:buNone/>
            </a:pPr>
            <a:endParaRPr sz="1800">
              <a:solidFill>
                <a:schemeClr val="lt1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  <p:sp>
        <p:nvSpPr>
          <p:cNvPr id="29" name="Google Shape;103;p2">
            <a:extLst>
              <a:ext uri="{FF2B5EF4-FFF2-40B4-BE49-F238E27FC236}">
                <a16:creationId xmlns:a16="http://schemas.microsoft.com/office/drawing/2014/main" id="{D55B1077-633C-6FD0-9640-90634A5E36D5}"/>
              </a:ext>
            </a:extLst>
          </p:cNvPr>
          <p:cNvSpPr txBox="1"/>
          <p:nvPr/>
        </p:nvSpPr>
        <p:spPr>
          <a:xfrm>
            <a:off x="2503545" y="5878039"/>
            <a:ext cx="848530" cy="370524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noAutofit/>
          </a:bodyPr>
          <a:lstStyle/>
          <a:p>
            <a:pPr marL="0" marR="0" lvl="0" indent="0" algn="l" rt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  <a:buClr>
                <a:srgbClr val="333333"/>
              </a:buClr>
              <a:buSzPts val="1100"/>
              <a:buFont typeface="Arial"/>
              <a:buNone/>
            </a:pPr>
            <a:r>
              <a:rPr lang="ca-ES" sz="1100" dirty="0">
                <a:solidFill>
                  <a:srgbClr val="333333"/>
                </a:solidFill>
                <a:latin typeface="Arial"/>
                <a:ea typeface="Arial"/>
                <a:cs typeface="Arial"/>
                <a:sym typeface="Arial"/>
              </a:rPr>
              <a:t>Objecte 2:</a:t>
            </a:r>
          </a:p>
        </p:txBody>
      </p:sp>
      <p:sp>
        <p:nvSpPr>
          <p:cNvPr id="30" name="Google Shape;103;p2">
            <a:extLst>
              <a:ext uri="{FF2B5EF4-FFF2-40B4-BE49-F238E27FC236}">
                <a16:creationId xmlns:a16="http://schemas.microsoft.com/office/drawing/2014/main" id="{05546BC1-DBE3-F50B-90C8-24BEE6FEDC57}"/>
              </a:ext>
            </a:extLst>
          </p:cNvPr>
          <p:cNvSpPr txBox="1"/>
          <p:nvPr/>
        </p:nvSpPr>
        <p:spPr>
          <a:xfrm>
            <a:off x="636756" y="5878039"/>
            <a:ext cx="1001544" cy="370524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noAutofit/>
          </a:bodyPr>
          <a:lstStyle/>
          <a:p>
            <a:pPr marL="0" marR="0" lvl="0" indent="0" algn="l" rt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  <a:buClr>
                <a:srgbClr val="333333"/>
              </a:buClr>
              <a:buSzPts val="1100"/>
              <a:buFont typeface="Arial"/>
              <a:buNone/>
            </a:pPr>
            <a:r>
              <a:rPr lang="ca-ES" sz="1100">
                <a:solidFill>
                  <a:srgbClr val="333333"/>
                </a:solidFill>
                <a:latin typeface="Arial"/>
                <a:ea typeface="Arial"/>
                <a:cs typeface="Arial"/>
                <a:sym typeface="Arial"/>
              </a:rPr>
              <a:t>Objecte 1:</a:t>
            </a:r>
          </a:p>
        </p:txBody>
      </p:sp>
      <p:sp>
        <p:nvSpPr>
          <p:cNvPr id="36" name="Google Shape;94;p2">
            <a:extLst>
              <a:ext uri="{FF2B5EF4-FFF2-40B4-BE49-F238E27FC236}">
                <a16:creationId xmlns:a16="http://schemas.microsoft.com/office/drawing/2014/main" id="{9D49B4A2-1126-F03F-0246-A5BA163A96BB}"/>
              </a:ext>
            </a:extLst>
          </p:cNvPr>
          <p:cNvSpPr/>
          <p:nvPr/>
        </p:nvSpPr>
        <p:spPr>
          <a:xfrm>
            <a:off x="1376170" y="5872510"/>
            <a:ext cx="1041858" cy="341970"/>
          </a:xfrm>
          <a:prstGeom prst="roundRect">
            <a:avLst>
              <a:gd name="adj" fmla="val 50000"/>
            </a:avLst>
          </a:prstGeom>
          <a:solidFill>
            <a:srgbClr val="F7F7F9"/>
          </a:solidFill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/>
          <a:p>
            <a:pPr marL="0" marR="0" lvl="0" indent="0" algn="ctr" rtl="0">
              <a:spcBef>
                <a:spcPts val="0"/>
              </a:spcBef>
              <a:spcAft>
                <a:spcPts val="0"/>
              </a:spcAft>
              <a:buNone/>
            </a:pPr>
            <a:endParaRPr sz="1800">
              <a:solidFill>
                <a:schemeClr val="lt1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  <p:sp>
        <p:nvSpPr>
          <p:cNvPr id="37" name="Google Shape;94;p2">
            <a:extLst>
              <a:ext uri="{FF2B5EF4-FFF2-40B4-BE49-F238E27FC236}">
                <a16:creationId xmlns:a16="http://schemas.microsoft.com/office/drawing/2014/main" id="{5F18ADC6-37E7-D2DF-CF2D-DE31D19E60B6}"/>
              </a:ext>
            </a:extLst>
          </p:cNvPr>
          <p:cNvSpPr/>
          <p:nvPr/>
        </p:nvSpPr>
        <p:spPr>
          <a:xfrm>
            <a:off x="3285722" y="5893794"/>
            <a:ext cx="1041858" cy="341970"/>
          </a:xfrm>
          <a:prstGeom prst="roundRect">
            <a:avLst>
              <a:gd name="adj" fmla="val 50000"/>
            </a:avLst>
          </a:prstGeom>
          <a:solidFill>
            <a:srgbClr val="F7F7F9"/>
          </a:solidFill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/>
          <a:p>
            <a:pPr marL="0" marR="0" lvl="0" indent="0" algn="ctr" rtl="0">
              <a:spcBef>
                <a:spcPts val="0"/>
              </a:spcBef>
              <a:spcAft>
                <a:spcPts val="0"/>
              </a:spcAft>
              <a:buNone/>
            </a:pPr>
            <a:endParaRPr sz="1800">
              <a:solidFill>
                <a:schemeClr val="lt1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  <p:sp>
        <p:nvSpPr>
          <p:cNvPr id="39" name="Google Shape;103;p2">
            <a:extLst>
              <a:ext uri="{FF2B5EF4-FFF2-40B4-BE49-F238E27FC236}">
                <a16:creationId xmlns:a16="http://schemas.microsoft.com/office/drawing/2014/main" id="{A5132FF1-8A67-0602-373A-86D2FBEE9184}"/>
              </a:ext>
            </a:extLst>
          </p:cNvPr>
          <p:cNvSpPr txBox="1"/>
          <p:nvPr/>
        </p:nvSpPr>
        <p:spPr>
          <a:xfrm>
            <a:off x="4376795" y="5878039"/>
            <a:ext cx="848530" cy="370524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noAutofit/>
          </a:bodyPr>
          <a:lstStyle/>
          <a:p>
            <a:pPr marL="0" marR="0" lvl="0" indent="0" algn="l" rt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  <a:buClr>
                <a:srgbClr val="333333"/>
              </a:buClr>
              <a:buSzPts val="1100"/>
              <a:buFont typeface="Arial"/>
              <a:buNone/>
            </a:pPr>
            <a:r>
              <a:rPr lang="ca-ES" sz="1100" dirty="0">
                <a:solidFill>
                  <a:srgbClr val="333333"/>
                </a:solidFill>
                <a:latin typeface="Arial"/>
                <a:ea typeface="Arial"/>
                <a:cs typeface="Arial"/>
                <a:sym typeface="Arial"/>
              </a:rPr>
              <a:t>Objecte 3:</a:t>
            </a:r>
          </a:p>
        </p:txBody>
      </p:sp>
      <p:sp>
        <p:nvSpPr>
          <p:cNvPr id="40" name="Google Shape;94;p2">
            <a:extLst>
              <a:ext uri="{FF2B5EF4-FFF2-40B4-BE49-F238E27FC236}">
                <a16:creationId xmlns:a16="http://schemas.microsoft.com/office/drawing/2014/main" id="{B69F6799-B82C-48C8-BD3D-A0D3B19F3DB4}"/>
              </a:ext>
            </a:extLst>
          </p:cNvPr>
          <p:cNvSpPr/>
          <p:nvPr/>
        </p:nvSpPr>
        <p:spPr>
          <a:xfrm>
            <a:off x="5132712" y="5867985"/>
            <a:ext cx="1041858" cy="341970"/>
          </a:xfrm>
          <a:prstGeom prst="roundRect">
            <a:avLst>
              <a:gd name="adj" fmla="val 50000"/>
            </a:avLst>
          </a:prstGeom>
          <a:solidFill>
            <a:srgbClr val="F7F7F9"/>
          </a:solidFill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/>
          <a:p>
            <a:pPr marL="0" marR="0" lvl="0" indent="0" algn="ctr" rtl="0">
              <a:spcBef>
                <a:spcPts val="0"/>
              </a:spcBef>
              <a:spcAft>
                <a:spcPts val="0"/>
              </a:spcAft>
              <a:buNone/>
            </a:pPr>
            <a:endParaRPr sz="1800">
              <a:solidFill>
                <a:schemeClr val="lt1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  <p:pic>
        <p:nvPicPr>
          <p:cNvPr id="41" name="Imagen 40">
            <a:extLst>
              <a:ext uri="{FF2B5EF4-FFF2-40B4-BE49-F238E27FC236}">
                <a16:creationId xmlns:a16="http://schemas.microsoft.com/office/drawing/2014/main" id="{A0A20C14-D028-537D-B6BD-87AF4716B499}"/>
              </a:ext>
            </a:extLst>
      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658022" y="7084704"/>
            <a:ext cx="1007830" cy="775689"/>
          </a:xfrm>
          <a:prstGeom prst="rect">
            <a:avLst/>
          </a:prstGeom>
        </p:spPr>
      </p:pic>
      <p:pic>
        <p:nvPicPr>
          <p:cNvPr id="42" name="Imagen 41">
            <a:extLst>
              <a:ext uri="{FF2B5EF4-FFF2-40B4-BE49-F238E27FC236}">
                <a16:creationId xmlns:a16="http://schemas.microsoft.com/office/drawing/2014/main" id="{75DA8847-D03F-1E5F-6458-C555F3E5037D}"/>
              </a:ext>
            </a:extLst>
          </p:cNvPr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2578645" y="7120215"/>
            <a:ext cx="470585" cy="775690"/>
          </a:xfrm>
          <a:prstGeom prst="rect">
            <a:avLst/>
          </a:prstGeom>
        </p:spPr>
      </p:pic>
      <p:pic>
        <p:nvPicPr>
          <p:cNvPr id="43" name="Imagen 42">
            <a:extLst>
              <a:ext uri="{FF2B5EF4-FFF2-40B4-BE49-F238E27FC236}">
                <a16:creationId xmlns:a16="http://schemas.microsoft.com/office/drawing/2014/main" id="{E1160A78-7A1C-07B8-E3BC-F14E89E01C79}"/>
              </a:ext>
            </a:extLst>
          </p:cNvPr>
          <p:cNvPicPr>
            <a:picLocks noChangeAspect="1"/>
          </p:cNvPicPr>
          <p:nvPr/>
        </p:nvPicPr>
        <p:blipFill>
          <a:blip r:embed="rId7"/>
          <a:stretch>
            <a:fillRect/>
          </a:stretch>
        </p:blipFill>
        <p:spPr>
          <a:xfrm>
            <a:off x="4227943" y="6993288"/>
            <a:ext cx="832553" cy="912799"/>
          </a:xfrm>
          <a:prstGeom prst="rect">
            <a:avLst/>
          </a:prstGeom>
        </p:spPr>
      </p:pic>
      <p:sp>
        <p:nvSpPr>
          <p:cNvPr id="8" name="Google Shape;103;p2">
            <a:extLst>
              <a:ext uri="{FF2B5EF4-FFF2-40B4-BE49-F238E27FC236}">
                <a16:creationId xmlns:a16="http://schemas.microsoft.com/office/drawing/2014/main" id="{B23C7764-DFC3-60D8-3CA0-D1A08825D6E9}"/>
              </a:ext>
            </a:extLst>
          </p:cNvPr>
          <p:cNvSpPr txBox="1"/>
          <p:nvPr/>
        </p:nvSpPr>
        <p:spPr>
          <a:xfrm>
            <a:off x="3107227" y="2449394"/>
            <a:ext cx="1687024" cy="32873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noAutofit/>
          </a:bodyPr>
          <a:lstStyle/>
          <a:p>
            <a:pPr marL="0" marR="0" lvl="0" indent="0" algn="l" rt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  <a:buClr>
                <a:srgbClr val="333333"/>
              </a:buClr>
              <a:buSzPts val="1100"/>
              <a:buFont typeface="Arial"/>
              <a:buNone/>
            </a:pPr>
            <a:r>
              <a:rPr lang="ca-ES" sz="1100">
                <a:solidFill>
                  <a:srgbClr val="333333"/>
                </a:solidFill>
              </a:rPr>
              <a:t>700 cL =                    L</a:t>
            </a:r>
          </a:p>
        </p:txBody>
      </p:sp>
      <p:sp>
        <p:nvSpPr>
          <p:cNvPr id="9" name="Google Shape;94;p2">
            <a:extLst>
              <a:ext uri="{FF2B5EF4-FFF2-40B4-BE49-F238E27FC236}">
                <a16:creationId xmlns:a16="http://schemas.microsoft.com/office/drawing/2014/main" id="{C105C1D2-A150-4AE4-EE6B-F98B18D90A61}"/>
              </a:ext>
            </a:extLst>
          </p:cNvPr>
          <p:cNvSpPr/>
          <p:nvPr/>
        </p:nvSpPr>
        <p:spPr>
          <a:xfrm>
            <a:off x="3872990" y="2455483"/>
            <a:ext cx="599344" cy="341970"/>
          </a:xfrm>
          <a:prstGeom prst="roundRect">
            <a:avLst>
              <a:gd name="adj" fmla="val 50000"/>
            </a:avLst>
          </a:prstGeom>
          <a:solidFill>
            <a:srgbClr val="F7F7F9"/>
          </a:solidFill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/>
          <a:p>
            <a:pPr marL="0" marR="0" lvl="0" indent="0" algn="ctr" rtl="0">
              <a:spcBef>
                <a:spcPts val="0"/>
              </a:spcBef>
              <a:spcAft>
                <a:spcPts val="0"/>
              </a:spcAft>
              <a:buNone/>
            </a:pPr>
            <a:endParaRPr sz="1800">
              <a:solidFill>
                <a:schemeClr val="lt1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  <p:sp>
        <p:nvSpPr>
          <p:cNvPr id="12" name="Google Shape;103;p2">
            <a:extLst>
              <a:ext uri="{FF2B5EF4-FFF2-40B4-BE49-F238E27FC236}">
                <a16:creationId xmlns:a16="http://schemas.microsoft.com/office/drawing/2014/main" id="{24D7BB28-70B8-F1D2-F7E8-2999B2F83A7E}"/>
              </a:ext>
            </a:extLst>
          </p:cNvPr>
          <p:cNvSpPr txBox="1"/>
          <p:nvPr/>
        </p:nvSpPr>
        <p:spPr>
          <a:xfrm>
            <a:off x="605327" y="2862144"/>
            <a:ext cx="1687024" cy="32873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noAutofit/>
          </a:bodyPr>
          <a:lstStyle/>
          <a:p>
            <a:pPr marL="0" marR="0" lvl="0" indent="0" algn="l" rt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  <a:buClr>
                <a:srgbClr val="333333"/>
              </a:buClr>
              <a:buSzPts val="1100"/>
              <a:buFont typeface="Arial"/>
              <a:buNone/>
            </a:pPr>
            <a:r>
              <a:rPr lang="ca-ES" sz="1100">
                <a:solidFill>
                  <a:srgbClr val="333333"/>
                </a:solidFill>
              </a:rPr>
              <a:t>900 cL =                    L</a:t>
            </a:r>
          </a:p>
        </p:txBody>
      </p:sp>
      <p:sp>
        <p:nvSpPr>
          <p:cNvPr id="13" name="Google Shape;94;p2">
            <a:extLst>
              <a:ext uri="{FF2B5EF4-FFF2-40B4-BE49-F238E27FC236}">
                <a16:creationId xmlns:a16="http://schemas.microsoft.com/office/drawing/2014/main" id="{BB88BEC5-D81C-0488-A58F-865D0343C936}"/>
              </a:ext>
            </a:extLst>
          </p:cNvPr>
          <p:cNvSpPr/>
          <p:nvPr/>
        </p:nvSpPr>
        <p:spPr>
          <a:xfrm>
            <a:off x="1313940" y="2874583"/>
            <a:ext cx="599344" cy="341970"/>
          </a:xfrm>
          <a:prstGeom prst="roundRect">
            <a:avLst>
              <a:gd name="adj" fmla="val 50000"/>
            </a:avLst>
          </a:prstGeom>
          <a:solidFill>
            <a:srgbClr val="F7F7F9"/>
          </a:solidFill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/>
          <a:p>
            <a:pPr marL="0" marR="0" lvl="0" indent="0" algn="ctr" rtl="0">
              <a:spcBef>
                <a:spcPts val="0"/>
              </a:spcBef>
              <a:spcAft>
                <a:spcPts val="0"/>
              </a:spcAft>
              <a:buNone/>
            </a:pPr>
            <a:endParaRPr sz="1800">
              <a:solidFill>
                <a:schemeClr val="lt1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  <p:sp>
        <p:nvSpPr>
          <p:cNvPr id="16" name="Google Shape;103;p2">
            <a:extLst>
              <a:ext uri="{FF2B5EF4-FFF2-40B4-BE49-F238E27FC236}">
                <a16:creationId xmlns:a16="http://schemas.microsoft.com/office/drawing/2014/main" id="{24E9060A-24A9-BE1D-A220-B05452F6FDFD}"/>
              </a:ext>
            </a:extLst>
          </p:cNvPr>
          <p:cNvSpPr txBox="1"/>
          <p:nvPr/>
        </p:nvSpPr>
        <p:spPr>
          <a:xfrm>
            <a:off x="3113577" y="2862144"/>
            <a:ext cx="1687024" cy="32873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noAutofit/>
          </a:bodyPr>
          <a:lstStyle/>
          <a:p>
            <a:pPr marL="0" marR="0" lvl="0" indent="0" algn="l" rt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  <a:buClr>
                <a:srgbClr val="333333"/>
              </a:buClr>
              <a:buSzPts val="1100"/>
              <a:buFont typeface="Arial"/>
              <a:buNone/>
            </a:pPr>
            <a:r>
              <a:rPr lang="ca-ES" sz="1100">
                <a:solidFill>
                  <a:srgbClr val="333333"/>
                </a:solidFill>
              </a:rPr>
              <a:t>4 L =                    cL</a:t>
            </a:r>
          </a:p>
        </p:txBody>
      </p:sp>
      <p:sp>
        <p:nvSpPr>
          <p:cNvPr id="19" name="Google Shape;94;p2">
            <a:extLst>
              <a:ext uri="{FF2B5EF4-FFF2-40B4-BE49-F238E27FC236}">
                <a16:creationId xmlns:a16="http://schemas.microsoft.com/office/drawing/2014/main" id="{2F743627-E17E-C64E-BF6E-DD8553A22142}"/>
              </a:ext>
            </a:extLst>
          </p:cNvPr>
          <p:cNvSpPr/>
          <p:nvPr/>
        </p:nvSpPr>
        <p:spPr>
          <a:xfrm>
            <a:off x="3663440" y="2880933"/>
            <a:ext cx="599344" cy="341970"/>
          </a:xfrm>
          <a:prstGeom prst="roundRect">
            <a:avLst>
              <a:gd name="adj" fmla="val 50000"/>
            </a:avLst>
          </a:prstGeom>
          <a:solidFill>
            <a:srgbClr val="F7F7F9"/>
          </a:solidFill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/>
          <a:p>
            <a:pPr marL="0" marR="0" lvl="0" indent="0" algn="ctr" rtl="0">
              <a:spcBef>
                <a:spcPts val="0"/>
              </a:spcBef>
              <a:spcAft>
                <a:spcPts val="0"/>
              </a:spcAft>
              <a:buNone/>
            </a:pPr>
            <a:endParaRPr sz="1800">
              <a:solidFill>
                <a:schemeClr val="lt1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  <p:sp>
        <p:nvSpPr>
          <p:cNvPr id="22" name="Google Shape;103;p2">
            <a:extLst>
              <a:ext uri="{FF2B5EF4-FFF2-40B4-BE49-F238E27FC236}">
                <a16:creationId xmlns:a16="http://schemas.microsoft.com/office/drawing/2014/main" id="{52BAF652-B446-D443-E554-9A657F1E2CC7}"/>
              </a:ext>
            </a:extLst>
          </p:cNvPr>
          <p:cNvSpPr txBox="1"/>
          <p:nvPr/>
        </p:nvSpPr>
        <p:spPr>
          <a:xfrm>
            <a:off x="535156" y="4554630"/>
            <a:ext cx="3319294" cy="370524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noAutofit/>
          </a:bodyPr>
          <a:lstStyle/>
          <a:p>
            <a:pPr marL="0" marR="0" lvl="0" indent="0" algn="l" rt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  <a:buClr>
                <a:srgbClr val="333333"/>
              </a:buClr>
              <a:buSzPts val="1100"/>
              <a:buFont typeface="Arial"/>
              <a:buNone/>
            </a:pPr>
            <a:r>
              <a:rPr lang="ca-ES" sz="1100" dirty="0">
                <a:solidFill>
                  <a:srgbClr val="333333"/>
                </a:solidFill>
                <a:latin typeface="Arial"/>
                <a:ea typeface="Arial"/>
                <a:cs typeface="Arial"/>
                <a:sym typeface="Arial"/>
              </a:rPr>
              <a:t>Es necessiten                  pitxers de quart de litre.</a:t>
            </a:r>
          </a:p>
        </p:txBody>
      </p:sp>
      <p:sp>
        <p:nvSpPr>
          <p:cNvPr id="25" name="Google Shape;94;p2">
            <a:extLst>
              <a:ext uri="{FF2B5EF4-FFF2-40B4-BE49-F238E27FC236}">
                <a16:creationId xmlns:a16="http://schemas.microsoft.com/office/drawing/2014/main" id="{062C2D4E-6B33-887D-9A60-E3EB77F1CC9B}"/>
              </a:ext>
            </a:extLst>
          </p:cNvPr>
          <p:cNvSpPr/>
          <p:nvPr/>
        </p:nvSpPr>
        <p:spPr>
          <a:xfrm>
            <a:off x="1529840" y="4252533"/>
            <a:ext cx="451360" cy="341970"/>
          </a:xfrm>
          <a:prstGeom prst="roundRect">
            <a:avLst>
              <a:gd name="adj" fmla="val 50000"/>
            </a:avLst>
          </a:prstGeom>
          <a:solidFill>
            <a:srgbClr val="F7F7F9"/>
          </a:solidFill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/>
          <a:p>
            <a:pPr marL="0" marR="0" lvl="0" indent="0" algn="ctr" rtl="0">
              <a:spcBef>
                <a:spcPts val="0"/>
              </a:spcBef>
              <a:spcAft>
                <a:spcPts val="0"/>
              </a:spcAft>
              <a:buNone/>
            </a:pPr>
            <a:endParaRPr sz="1800">
              <a:solidFill>
                <a:schemeClr val="lt1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  <p:sp>
        <p:nvSpPr>
          <p:cNvPr id="31" name="Google Shape;94;p2">
            <a:extLst>
              <a:ext uri="{FF2B5EF4-FFF2-40B4-BE49-F238E27FC236}">
                <a16:creationId xmlns:a16="http://schemas.microsoft.com/office/drawing/2014/main" id="{F4A60614-59AD-90F3-7C4E-8BA88485EEE0}"/>
              </a:ext>
            </a:extLst>
          </p:cNvPr>
          <p:cNvSpPr/>
          <p:nvPr/>
        </p:nvSpPr>
        <p:spPr>
          <a:xfrm>
            <a:off x="1517140" y="4627183"/>
            <a:ext cx="451360" cy="341970"/>
          </a:xfrm>
          <a:prstGeom prst="roundRect">
            <a:avLst>
              <a:gd name="adj" fmla="val 50000"/>
            </a:avLst>
          </a:prstGeom>
          <a:solidFill>
            <a:srgbClr val="F7F7F9"/>
          </a:solidFill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/>
          <a:p>
            <a:pPr marL="0" marR="0" lvl="0" indent="0" algn="ctr" rtl="0">
              <a:spcBef>
                <a:spcPts val="0"/>
              </a:spcBef>
              <a:spcAft>
                <a:spcPts val="0"/>
              </a:spcAft>
              <a:buNone/>
            </a:pPr>
            <a:endParaRPr sz="1800">
              <a:solidFill>
                <a:schemeClr val="lt1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  <p:sp>
        <p:nvSpPr>
          <p:cNvPr id="33" name="Google Shape;103;p2">
            <a:extLst>
              <a:ext uri="{FF2B5EF4-FFF2-40B4-BE49-F238E27FC236}">
                <a16:creationId xmlns:a16="http://schemas.microsoft.com/office/drawing/2014/main" id="{4B069021-F750-742D-40AF-A82361170A8C}"/>
              </a:ext>
            </a:extLst>
          </p:cNvPr>
          <p:cNvSpPr txBox="1"/>
          <p:nvPr/>
        </p:nvSpPr>
        <p:spPr>
          <a:xfrm>
            <a:off x="522456" y="8787710"/>
            <a:ext cx="4188804" cy="370524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noAutofit/>
          </a:bodyPr>
          <a:lstStyle/>
          <a:p>
            <a:pPr marL="0" marR="0" lvl="0" indent="0" algn="l" rt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  <a:buClr>
                <a:srgbClr val="333333"/>
              </a:buClr>
              <a:buSzPts val="1100"/>
              <a:buFont typeface="Arial"/>
              <a:buNone/>
            </a:pPr>
            <a:r>
              <a:rPr lang="ca-ES" sz="1100" dirty="0">
                <a:solidFill>
                  <a:srgbClr val="333333"/>
                </a:solidFill>
                <a:latin typeface="Arial"/>
                <a:ea typeface="Arial"/>
                <a:cs typeface="Arial"/>
                <a:sym typeface="Arial"/>
              </a:rPr>
              <a:t>6 quilos =                 mitjos quilos =                 quarts de quilo.    </a:t>
            </a:r>
          </a:p>
        </p:txBody>
      </p:sp>
      <p:sp>
        <p:nvSpPr>
          <p:cNvPr id="34" name="Google Shape;103;p2">
            <a:extLst>
              <a:ext uri="{FF2B5EF4-FFF2-40B4-BE49-F238E27FC236}">
                <a16:creationId xmlns:a16="http://schemas.microsoft.com/office/drawing/2014/main" id="{77D5D0D3-FC82-9784-7636-E6CFEC1F525A}"/>
              </a:ext>
            </a:extLst>
          </p:cNvPr>
          <p:cNvSpPr txBox="1"/>
          <p:nvPr/>
        </p:nvSpPr>
        <p:spPr>
          <a:xfrm>
            <a:off x="522456" y="9206810"/>
            <a:ext cx="4333192" cy="370524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noAutofit/>
          </a:bodyPr>
          <a:lstStyle/>
          <a:p>
            <a:pPr marL="0" marR="0" lvl="0" indent="0" algn="l" rt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  <a:buClr>
                <a:srgbClr val="333333"/>
              </a:buClr>
              <a:buSzPts val="1100"/>
              <a:buFont typeface="Arial"/>
              <a:buNone/>
            </a:pPr>
            <a:r>
              <a:rPr lang="ca-ES" sz="1100" dirty="0">
                <a:solidFill>
                  <a:srgbClr val="333333"/>
                </a:solidFill>
                <a:latin typeface="Arial"/>
                <a:ea typeface="Arial"/>
                <a:cs typeface="Arial"/>
                <a:sym typeface="Arial"/>
              </a:rPr>
              <a:t>70 quilos =                 mitjos quilos =                 quarts de quilo.    </a:t>
            </a:r>
          </a:p>
        </p:txBody>
      </p:sp>
      <p:sp>
        <p:nvSpPr>
          <p:cNvPr id="35" name="Google Shape;94;p2">
            <a:extLst>
              <a:ext uri="{FF2B5EF4-FFF2-40B4-BE49-F238E27FC236}">
                <a16:creationId xmlns:a16="http://schemas.microsoft.com/office/drawing/2014/main" id="{8240CF56-9AAE-443E-DAB2-3CEC64073A4A}"/>
              </a:ext>
            </a:extLst>
          </p:cNvPr>
          <p:cNvSpPr/>
          <p:nvPr/>
        </p:nvSpPr>
        <p:spPr>
          <a:xfrm>
            <a:off x="1211070" y="8793510"/>
            <a:ext cx="503430" cy="341970"/>
          </a:xfrm>
          <a:prstGeom prst="roundRect">
            <a:avLst>
              <a:gd name="adj" fmla="val 50000"/>
            </a:avLst>
          </a:prstGeom>
          <a:solidFill>
            <a:srgbClr val="F7F7F9"/>
          </a:solidFill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/>
          <a:p>
            <a:pPr marL="0" marR="0" lvl="0" indent="0" algn="ctr" rtl="0">
              <a:spcBef>
                <a:spcPts val="0"/>
              </a:spcBef>
              <a:spcAft>
                <a:spcPts val="0"/>
              </a:spcAft>
              <a:buNone/>
            </a:pPr>
            <a:endParaRPr sz="1800">
              <a:solidFill>
                <a:schemeClr val="lt1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  <p:sp>
        <p:nvSpPr>
          <p:cNvPr id="45" name="Google Shape;94;p2">
            <a:extLst>
              <a:ext uri="{FF2B5EF4-FFF2-40B4-BE49-F238E27FC236}">
                <a16:creationId xmlns:a16="http://schemas.microsoft.com/office/drawing/2014/main" id="{05BFD04A-DB9A-6CDD-8A96-A4A1AF7E49BB}"/>
              </a:ext>
            </a:extLst>
          </p:cNvPr>
          <p:cNvSpPr/>
          <p:nvPr/>
        </p:nvSpPr>
        <p:spPr>
          <a:xfrm>
            <a:off x="1261870" y="9212610"/>
            <a:ext cx="503430" cy="341970"/>
          </a:xfrm>
          <a:prstGeom prst="roundRect">
            <a:avLst>
              <a:gd name="adj" fmla="val 50000"/>
            </a:avLst>
          </a:prstGeom>
          <a:solidFill>
            <a:srgbClr val="F7F7F9"/>
          </a:solidFill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/>
          <a:p>
            <a:pPr marL="0" marR="0" lvl="0" indent="0" algn="ctr" rtl="0">
              <a:spcBef>
                <a:spcPts val="0"/>
              </a:spcBef>
              <a:spcAft>
                <a:spcPts val="0"/>
              </a:spcAft>
              <a:buNone/>
            </a:pPr>
            <a:endParaRPr sz="1800">
              <a:solidFill>
                <a:schemeClr val="lt1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  <p:sp>
        <p:nvSpPr>
          <p:cNvPr id="50" name="Google Shape;94;p2">
            <a:extLst>
              <a:ext uri="{FF2B5EF4-FFF2-40B4-BE49-F238E27FC236}">
                <a16:creationId xmlns:a16="http://schemas.microsoft.com/office/drawing/2014/main" id="{C2775472-EF1C-E8C2-C312-DF587522B421}"/>
              </a:ext>
            </a:extLst>
          </p:cNvPr>
          <p:cNvSpPr/>
          <p:nvPr/>
        </p:nvSpPr>
        <p:spPr>
          <a:xfrm>
            <a:off x="2722370" y="8774460"/>
            <a:ext cx="503430" cy="341970"/>
          </a:xfrm>
          <a:prstGeom prst="roundRect">
            <a:avLst>
              <a:gd name="adj" fmla="val 50000"/>
            </a:avLst>
          </a:prstGeom>
          <a:solidFill>
            <a:srgbClr val="F7F7F9"/>
          </a:solidFill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/>
          <a:p>
            <a:pPr marL="0" marR="0" lvl="0" indent="0" algn="ctr" rtl="0">
              <a:spcBef>
                <a:spcPts val="0"/>
              </a:spcBef>
              <a:spcAft>
                <a:spcPts val="0"/>
              </a:spcAft>
              <a:buNone/>
            </a:pPr>
            <a:endParaRPr sz="1800">
              <a:solidFill>
                <a:schemeClr val="lt1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  <p:sp>
        <p:nvSpPr>
          <p:cNvPr id="51" name="Google Shape;94;p2">
            <a:extLst>
              <a:ext uri="{FF2B5EF4-FFF2-40B4-BE49-F238E27FC236}">
                <a16:creationId xmlns:a16="http://schemas.microsoft.com/office/drawing/2014/main" id="{94991A60-3A3F-B002-D214-EA4B99658D55}"/>
              </a:ext>
            </a:extLst>
          </p:cNvPr>
          <p:cNvSpPr/>
          <p:nvPr/>
        </p:nvSpPr>
        <p:spPr>
          <a:xfrm>
            <a:off x="2798570" y="9244360"/>
            <a:ext cx="503430" cy="341970"/>
          </a:xfrm>
          <a:prstGeom prst="roundRect">
            <a:avLst>
              <a:gd name="adj" fmla="val 50000"/>
            </a:avLst>
          </a:prstGeom>
          <a:solidFill>
            <a:srgbClr val="F7F7F9"/>
          </a:solidFill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/>
          <a:p>
            <a:pPr marL="0" marR="0" lvl="0" indent="0" algn="ctr" rtl="0">
              <a:spcBef>
                <a:spcPts val="0"/>
              </a:spcBef>
              <a:spcAft>
                <a:spcPts val="0"/>
              </a:spcAft>
              <a:buNone/>
            </a:pPr>
            <a:endParaRPr sz="1800">
              <a:solidFill>
                <a:schemeClr val="lt1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</p:spTree>
  </p:cSld>
  <p:clrMapOvr>
    <a:masterClrMapping/>
  </p:clrMapOvr>
</p:sld>
</file>

<file path=ppt/theme/theme1.xml><?xml version="1.0" encoding="utf-8"?>
<a:theme xmlns:a="http://schemas.openxmlformats.org/drawingml/2006/main" name="Kantoorthema">
  <a:themeElements>
    <a:clrScheme name="Kantoorthema">
      <a:dk1>
        <a:srgbClr val="000000"/>
      </a:dk1>
      <a:lt1>
        <a:srgbClr val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Arial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Arial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tint val="100000"/>
                <a:shade val="100000"/>
                <a:satMod val="130000"/>
              </a:schemeClr>
            </a:gs>
            <a:gs pos="100000">
              <a:schemeClr val="phClr">
                <a:tint val="50000"/>
                <a:shade val="100000"/>
                <a:satMod val="350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ppt/theme/theme2.xml><?xml version="1.0" encoding="utf-8"?>
<a:theme xmlns:a="http://schemas.openxmlformats.org/drawingml/2006/main" name="Kantoorthema">
  <a:themeElements>
    <a:clrScheme name="Office">
      <a:dk1>
        <a:srgbClr val="000000"/>
      </a:dk1>
      <a:lt1>
        <a:srgbClr val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Arial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Arial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tint val="100000"/>
                <a:shade val="100000"/>
                <a:satMod val="130000"/>
              </a:schemeClr>
            </a:gs>
            <a:gs pos="100000">
              <a:schemeClr val="phClr">
                <a:tint val="50000"/>
                <a:shade val="100000"/>
                <a:satMod val="350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customXml/_rels/item1.xml.rels><?xml version="1.0" encoding="UTF-8" standalone="yes"?>
<Relationships xmlns="http://schemas.openxmlformats.org/package/2006/relationships"><Relationship Id="rId1" Type="http://schemas.openxmlformats.org/officeDocument/2006/relationships/customXmlProps" Target="itemProps1.xml"/></Relationships>
</file>

<file path=customXml/_rels/item2.xml.rels><?xml version="1.0" encoding="UTF-8" standalone="yes"?>
<Relationships xmlns="http://schemas.openxmlformats.org/package/2006/relationships"><Relationship Id="rId1" Type="http://schemas.openxmlformats.org/officeDocument/2006/relationships/customXmlProps" Target="itemProps2.xml"/></Relationships>
</file>

<file path=customXml/_rels/item3.xml.rels><?xml version="1.0" encoding="UTF-8" standalone="yes"?>
<Relationships xmlns="http://schemas.openxmlformats.org/package/2006/relationships"><Relationship Id="rId1" Type="http://schemas.openxmlformats.org/officeDocument/2006/relationships/customXmlProps" Target="itemProps3.xml"/></Relationships>
</file>

<file path=customXml/item1.xml><?xml version="1.0" encoding="utf-8"?>
<ct:contentTypeSchema xmlns:ct="http://schemas.microsoft.com/office/2006/metadata/contentType" xmlns:ma="http://schemas.microsoft.com/office/2006/metadata/properties/metaAttributes" ct:_="" ma:_="" ma:contentTypeName="Document" ma:contentTypeID="0x0101004F7EBB4031B73F4589B29962719C5DF5" ma:contentTypeVersion="18" ma:contentTypeDescription="Crea un document nou" ma:contentTypeScope="" ma:versionID="9dcb187a33366c84f2df6762af0f2f5f">
  <xsd:schema xmlns:xsd="http://www.w3.org/2001/XMLSchema" xmlns:xs="http://www.w3.org/2001/XMLSchema" xmlns:p="http://schemas.microsoft.com/office/2006/metadata/properties" xmlns:ns2="f0ce2327-97fb-4dfc-a980-285cacb0ad39" xmlns:ns3="4df41d69-8cf9-497b-ae8f-b424b063cd22" targetNamespace="http://schemas.microsoft.com/office/2006/metadata/properties" ma:root="true" ma:fieldsID="03eec74d4741865ccbb2266b5474e5bc" ns2:_="" ns3:_="">
    <xsd:import namespace="f0ce2327-97fb-4dfc-a980-285cacb0ad39"/>
    <xsd:import namespace="4df41d69-8cf9-497b-ae8f-b424b063cd22"/>
    <xsd:element name="properties">
      <xsd:complexType>
        <xsd:sequence>
          <xsd:element name="documentManagement">
            <xsd:complexType>
              <xsd:all>
                <xsd:element ref="ns2:SharedWithUsers" minOccurs="0"/>
                <xsd:element ref="ns2:SharedWithDetails" minOccurs="0"/>
                <xsd:element ref="ns3:MediaServiceMetadata" minOccurs="0"/>
                <xsd:element ref="ns3:MediaServiceFastMetadata" minOccurs="0"/>
                <xsd:element ref="ns3:MediaServiceAutoKeyPoints" minOccurs="0"/>
                <xsd:element ref="ns3:MediaServiceKeyPoints" minOccurs="0"/>
                <xsd:element ref="ns3:MediaServiceAutoTags" minOccurs="0"/>
                <xsd:element ref="ns3:MediaServiceOCR" minOccurs="0"/>
                <xsd:element ref="ns3:MediaServiceGenerationTime" minOccurs="0"/>
                <xsd:element ref="ns3:MediaServiceEventHashCode" minOccurs="0"/>
                <xsd:element ref="ns3:MediaServiceDateTaken" minOccurs="0"/>
                <xsd:element ref="ns3:MediaServiceLocation" minOccurs="0"/>
                <xsd:element ref="ns3:lcf76f155ced4ddcb4097134ff3c332f" minOccurs="0"/>
                <xsd:element ref="ns2:TaxCatchAll" minOccurs="0"/>
                <xsd:element ref="ns3:MediaLengthInSeconds" minOccurs="0"/>
                <xsd:element ref="ns3:MediaServiceObjectDetectorVersions" minOccurs="0"/>
                <xsd:element ref="ns3:MediaServiceSearchProperties" minOccurs="0"/>
              </xsd:all>
            </xsd:complexType>
          </xsd:element>
        </xsd:sequence>
      </xsd:complexType>
    </xsd:element>
  </xsd:schema>
  <xsd:schema xmlns:xsd="http://www.w3.org/2001/XMLSchema" xmlns:xs="http://www.w3.org/2001/XMLSchema" xmlns:dms="http://schemas.microsoft.com/office/2006/documentManagement/types" xmlns:pc="http://schemas.microsoft.com/office/infopath/2007/PartnerControls" targetNamespace="f0ce2327-97fb-4dfc-a980-285cacb0ad39" elementFormDefault="qualified">
    <xsd:import namespace="http://schemas.microsoft.com/office/2006/documentManagement/types"/>
    <xsd:import namespace="http://schemas.microsoft.com/office/infopath/2007/PartnerControls"/>
    <xsd:element name="SharedWithUsers" ma:index="8" nillable="true" ma:displayName="Compartit amb" ma:internalName="SharedWithUsers" ma:readOnly="true">
      <xsd:complexType>
        <xsd:complexContent>
          <xsd:extension base="dms:UserMulti">
            <xsd:sequence>
              <xsd:element name="UserInfo" minOccurs="0" maxOccurs="unbounded">
                <xsd:complexType>
                  <xsd:sequence>
                    <xsd:element name="DisplayName" type="xsd:string" minOccurs="0"/>
                    <xsd:element name="AccountId" type="dms:UserId" minOccurs="0" nillable="true"/>
                    <xsd:element name="AccountType" type="xsd:string" minOccurs="0"/>
                  </xsd:sequence>
                </xsd:complexType>
              </xsd:element>
            </xsd:sequence>
          </xsd:extension>
        </xsd:complexContent>
      </xsd:complexType>
    </xsd:element>
    <xsd:element name="SharedWithDetails" ma:index="9" nillable="true" ma:displayName="S'ha compartit amb detalls" ma:internalName="SharedWithDetails" ma:readOnly="true">
      <xsd:simpleType>
        <xsd:restriction base="dms:Note">
          <xsd:maxLength value="255"/>
        </xsd:restriction>
      </xsd:simpleType>
    </xsd:element>
    <xsd:element name="TaxCatchAll" ma:index="22" nillable="true" ma:displayName="Taxonomy Catch All Column" ma:hidden="true" ma:list="{39386b66-05f6-4b58-b0f9-d397fff95a06}" ma:internalName="TaxCatchAll" ma:showField="CatchAllData" ma:web="f0ce2327-97fb-4dfc-a980-285cacb0ad39">
      <xsd:complexType>
        <xsd:complexContent>
          <xsd:extension base="dms:MultiChoiceLookup">
            <xsd:sequence>
              <xsd:element name="Value" type="dms:Lookup" maxOccurs="unbounded" minOccurs="0" nillable="true"/>
            </xsd:sequence>
          </xsd:extension>
        </xsd:complexContent>
      </xsd:complexType>
    </xsd:element>
  </xsd:schema>
  <xsd:schema xmlns:xsd="http://www.w3.org/2001/XMLSchema" xmlns:xs="http://www.w3.org/2001/XMLSchema" xmlns:dms="http://schemas.microsoft.com/office/2006/documentManagement/types" xmlns:pc="http://schemas.microsoft.com/office/infopath/2007/PartnerControls" targetNamespace="4df41d69-8cf9-497b-ae8f-b424b063cd22" elementFormDefault="qualified">
    <xsd:import namespace="http://schemas.microsoft.com/office/2006/documentManagement/types"/>
    <xsd:import namespace="http://schemas.microsoft.com/office/infopath/2007/PartnerControls"/>
    <xsd:element name="MediaServiceMetadata" ma:index="10" nillable="true" ma:displayName="MediaServiceMetadata" ma:hidden="true" ma:internalName="MediaServiceMetadata" ma:readOnly="true">
      <xsd:simpleType>
        <xsd:restriction base="dms:Note"/>
      </xsd:simpleType>
    </xsd:element>
    <xsd:element name="MediaServiceFastMetadata" ma:index="11" nillable="true" ma:displayName="MediaServiceFastMetadata" ma:hidden="true" ma:internalName="MediaServiceFastMetadata" ma:readOnly="true">
      <xsd:simpleType>
        <xsd:restriction base="dms:Note"/>
      </xsd:simpleType>
    </xsd:element>
    <xsd:element name="MediaServiceAutoKeyPoints" ma:index="12" nillable="true" ma:displayName="MediaServiceAutoKeyPoints" ma:hidden="true" ma:internalName="MediaServiceAutoKeyPoints" ma:readOnly="true">
      <xsd:simpleType>
        <xsd:restriction base="dms:Note"/>
      </xsd:simpleType>
    </xsd:element>
    <xsd:element name="MediaServiceKeyPoints" ma:index="13" nillable="true" ma:displayName="KeyPoints" ma:internalName="MediaServiceKeyPoints" ma:readOnly="true">
      <xsd:simpleType>
        <xsd:restriction base="dms:Note">
          <xsd:maxLength value="255"/>
        </xsd:restriction>
      </xsd:simpleType>
    </xsd:element>
    <xsd:element name="MediaServiceAutoTags" ma:index="14" nillable="true" ma:displayName="Tags" ma:internalName="MediaServiceAutoTags" ma:readOnly="true">
      <xsd:simpleType>
        <xsd:restriction base="dms:Text"/>
      </xsd:simpleType>
    </xsd:element>
    <xsd:element name="MediaServiceOCR" ma:index="15" nillable="true" ma:displayName="Extracted Text" ma:internalName="MediaServiceOCR" ma:readOnly="true">
      <xsd:simpleType>
        <xsd:restriction base="dms:Note">
          <xsd:maxLength value="255"/>
        </xsd:restriction>
      </xsd:simpleType>
    </xsd:element>
    <xsd:element name="MediaServiceGenerationTime" ma:index="16" nillable="true" ma:displayName="MediaServiceGenerationTime" ma:hidden="true" ma:internalName="MediaServiceGenerationTime" ma:readOnly="true">
      <xsd:simpleType>
        <xsd:restriction base="dms:Text"/>
      </xsd:simpleType>
    </xsd:element>
    <xsd:element name="MediaServiceEventHashCode" ma:index="17" nillable="true" ma:displayName="MediaServiceEventHashCode" ma:hidden="true" ma:internalName="MediaServiceEventHashCode" ma:readOnly="true">
      <xsd:simpleType>
        <xsd:restriction base="dms:Text"/>
      </xsd:simpleType>
    </xsd:element>
    <xsd:element name="MediaServiceDateTaken" ma:index="18" nillable="true" ma:displayName="MediaServiceDateTaken" ma:hidden="true" ma:internalName="MediaServiceDateTaken" ma:readOnly="true">
      <xsd:simpleType>
        <xsd:restriction base="dms:Text"/>
      </xsd:simpleType>
    </xsd:element>
    <xsd:element name="MediaServiceLocation" ma:index="19" nillable="true" ma:displayName="Location" ma:internalName="MediaServiceLocation" ma:readOnly="true">
      <xsd:simpleType>
        <xsd:restriction base="dms:Text"/>
      </xsd:simpleType>
    </xsd:element>
    <xsd:element name="lcf76f155ced4ddcb4097134ff3c332f" ma:index="21" nillable="true" ma:taxonomy="true" ma:internalName="lcf76f155ced4ddcb4097134ff3c332f" ma:taxonomyFieldName="MediaServiceImageTags" ma:displayName="Etiquetes de la imatge" ma:readOnly="false" ma:fieldId="{5cf76f15-5ced-4ddc-b409-7134ff3c332f}" ma:taxonomyMulti="true" ma:sspId="24c5036f-2e3b-404d-80b7-6eb4f916b1bd" ma:termSetId="09814cd3-568e-fe90-9814-8d621ff8fb84" ma:anchorId="fba54fb3-c3e1-fe81-a776-ca4b69148c4d" ma:open="true" ma:isKeyword="false">
      <xsd:complexType>
        <xsd:sequence>
          <xsd:element ref="pc:Terms" minOccurs="0" maxOccurs="1"/>
        </xsd:sequence>
      </xsd:complexType>
    </xsd:element>
    <xsd:element name="MediaLengthInSeconds" ma:index="23" nillable="true" ma:displayName="MediaLengthInSeconds" ma:hidden="true" ma:internalName="MediaLengthInSeconds" ma:readOnly="true">
      <xsd:simpleType>
        <xsd:restriction base="dms:Unknown"/>
      </xsd:simpleType>
    </xsd:element>
    <xsd:element name="MediaServiceObjectDetectorVersions" ma:index="24" nillable="true" ma:displayName="MediaServiceObjectDetectorVersions" ma:hidden="true" ma:indexed="true" ma:internalName="MediaServiceObjectDetectorVersions" ma:readOnly="true">
      <xsd:simpleType>
        <xsd:restriction base="dms:Text"/>
      </xsd:simpleType>
    </xsd:element>
    <xsd:element name="MediaServiceSearchProperties" ma:index="25" nillable="true" ma:displayName="MediaServiceSearchProperties" ma:hidden="true" ma:internalName="MediaServiceSearchProperties" ma:readOnly="true">
      <xsd:simpleType>
        <xsd:restriction base="dms:Note"/>
      </xsd:simpleType>
    </xsd:element>
  </xsd:schema>
  <xsd:schema xmlns="http://schemas.openxmlformats.org/package/2006/metadata/core-properties" xmlns:xsd="http://www.w3.org/2001/XMLSchema" xmlns:xsi="http://www.w3.org/2001/XMLSchema-instance" xmlns:dc="http://purl.org/dc/elements/1.1/" xmlns:dcterms="http://purl.org/dc/terms/" xmlns:odoc="http://schemas.microsoft.com/internal/obd" targetNamespace="http://schemas.openxmlformats.org/package/2006/metadata/core-properties" elementFormDefault="qualified" attributeFormDefault="unqualified" blockDefault="#all">
    <xsd:import namespace="http://purl.org/dc/elements/1.1/" schemaLocation="http://dublincore.org/schemas/xmls/qdc/2003/04/02/dc.xsd"/>
    <xsd:import namespace="http://purl.org/dc/terms/" schemaLocation="http://dublincore.org/schemas/xmls/qdc/2003/04/02/dcterms.xsd"/>
    <xsd:element name="coreProperties" type="CT_coreProperties"/>
    <xsd:complexType name="CT_coreProperties">
      <xsd:all>
        <xsd:element ref="dc:creator" minOccurs="0" maxOccurs="1"/>
        <xsd:element ref="dcterms:created" minOccurs="0" maxOccurs="1"/>
        <xsd:element ref="dc:identifier" minOccurs="0" maxOccurs="1"/>
        <xsd:element name="contentType" minOccurs="0" maxOccurs="1" type="xsd:string" ma:index="0" ma:displayName="Tipus de contingut"/>
        <xsd:element ref="dc:title" minOccurs="0" maxOccurs="1" ma:index="4" ma:displayName="Títol"/>
        <xsd:element ref="dc:subject" minOccurs="0" maxOccurs="1"/>
        <xsd:element ref="dc:description" minOccurs="0" maxOccurs="1"/>
        <xsd:element name="keywords" minOccurs="0" maxOccurs="1" type="xsd:string"/>
        <xsd:element ref="dc:language" minOccurs="0" maxOccurs="1"/>
        <xsd:element name="category" minOccurs="0" maxOccurs="1" type="xsd:string"/>
        <xsd:element name="version" minOccurs="0" maxOccurs="1" type="xsd:string"/>
        <xsd:element name="revision" minOccurs="0" maxOccurs="1" type="xsd:string">
          <xsd:annotation>
            <xsd:documentation>
                        This value indicates the number of saves or revisions. The application is responsible for updating this value after each revision.
                    </xsd:documentation>
          </xsd:annotation>
        </xsd:element>
        <xsd:element name="lastModifiedBy" minOccurs="0" maxOccurs="1" type="xsd:string"/>
        <xsd:element ref="dcterms:modified" minOccurs="0" maxOccurs="1"/>
        <xsd:element name="contentStatus" minOccurs="0" maxOccurs="1" type="xsd:string"/>
      </xsd:all>
    </xsd:complexType>
  </xsd:schema>
  <xs:schema xmlns:pc="http://schemas.microsoft.com/office/infopath/2007/PartnerControls" xmlns:xs="http://www.w3.org/2001/XMLSchema" targetNamespace="http://schemas.microsoft.com/office/infopath/2007/PartnerControls" elementFormDefault="qualified" attributeFormDefault="unqualified">
    <xs:element name="Person">
      <xs:complexType>
        <xs:sequence>
          <xs:element ref="pc:DisplayName" minOccurs="0"/>
          <xs:element ref="pc:AccountId" minOccurs="0"/>
          <xs:element ref="pc:AccountType" minOccurs="0"/>
        </xs:sequence>
      </xs:complexType>
    </xs:element>
    <xs:element name="DisplayName" type="xs:string"/>
    <xs:element name="AccountId" type="xs:string"/>
    <xs:element name="AccountType" type="xs:string"/>
    <xs:element name="BDCAssociatedEntity">
      <xs:complexType>
        <xs:sequence>
          <xs:element ref="pc:BDCEntity" minOccurs="0" maxOccurs="unbounded"/>
        </xs:sequence>
        <xs:attribute ref="pc:EntityNamespace"/>
        <xs:attribute ref="pc:EntityName"/>
        <xs:attribute ref="pc:SystemInstanceName"/>
        <xs:attribute ref="pc:AssociationName"/>
      </xs:complexType>
    </xs:element>
    <xs:attribute name="EntityNamespace" type="xs:string"/>
    <xs:attribute name="EntityName" type="xs:string"/>
    <xs:attribute name="SystemInstanceName" type="xs:string"/>
    <xs:attribute name="AssociationName" type="xs:string"/>
    <xs:element name="BDCEntity">
      <xs:complexType>
        <xs:sequence>
          <xs:element ref="pc:EntityDisplayName" minOccurs="0"/>
          <xs:element ref="pc:EntityInstanceReference" minOccurs="0"/>
          <xs:element ref="pc:EntityId1" minOccurs="0"/>
          <xs:element ref="pc:EntityId2" minOccurs="0"/>
          <xs:element ref="pc:EntityId3" minOccurs="0"/>
          <xs:element ref="pc:EntityId4" minOccurs="0"/>
          <xs:element ref="pc:EntityId5" minOccurs="0"/>
        </xs:sequence>
      </xs:complexType>
    </xs:element>
    <xs:element name="EntityDisplayName" type="xs:string"/>
    <xs:element name="EntityInstanceReference" type="xs:string"/>
    <xs:element name="EntityId1" type="xs:string"/>
    <xs:element name="EntityId2" type="xs:string"/>
    <xs:element name="EntityId3" type="xs:string"/>
    <xs:element name="EntityId4" type="xs:string"/>
    <xs:element name="EntityId5" type="xs:string"/>
    <xs:element name="Terms">
      <xs:complexType>
        <xs:sequence>
          <xs:element ref="pc:TermInfo" minOccurs="0" maxOccurs="unbounded"/>
        </xs:sequence>
      </xs:complexType>
    </xs:element>
    <xs:element name="TermInfo">
      <xs:complexType>
        <xs:sequence>
          <xs:element ref="pc:TermName" minOccurs="0"/>
          <xs:element ref="pc:TermId" minOccurs="0"/>
        </xs:sequence>
      </xs:complexType>
    </xs:element>
    <xs:element name="TermName" type="xs:string"/>
    <xs:element name="TermId" type="xs:string"/>
  </xs:schema>
</ct:contentTypeSchema>
</file>

<file path=customXml/item2.xml><?xml version="1.0" encoding="utf-8"?>
<p:properties xmlns:p="http://schemas.microsoft.com/office/2006/metadata/properties" xmlns:xsi="http://www.w3.org/2001/XMLSchema-instance" xmlns:pc="http://schemas.microsoft.com/office/infopath/2007/PartnerControls">
  <documentManagement>
    <TaxCatchAll xmlns="f0ce2327-97fb-4dfc-a980-285cacb0ad39" xsi:nil="true"/>
    <lcf76f155ced4ddcb4097134ff3c332f xmlns="4df41d69-8cf9-497b-ae8f-b424b063cd22">
      <Terms xmlns="http://schemas.microsoft.com/office/infopath/2007/PartnerControls"/>
    </lcf76f155ced4ddcb4097134ff3c332f>
  </documentManagement>
</p:properties>
</file>

<file path=customXml/item3.xml><?xml version="1.0" encoding="utf-8"?>
<?mso-contentType ?>
<FormTemplates xmlns="http://schemas.microsoft.com/sharepoint/v3/contenttype/forms">
  <Display>DocumentLibraryForm</Display>
  <Edit>DocumentLibraryForm</Edit>
  <New>DocumentLibraryForm</New>
</FormTemplates>
</file>

<file path=customXml/itemProps1.xml><?xml version="1.0" encoding="utf-8"?>
<ds:datastoreItem xmlns:ds="http://schemas.openxmlformats.org/officeDocument/2006/customXml" ds:itemID="{85947E14-2FF2-479B-8E80-E113E0A3F31B}">
  <ds:schemaRefs>
    <ds:schemaRef ds:uri="http://schemas.microsoft.com/office/2006/metadata/contentType"/>
    <ds:schemaRef ds:uri="http://schemas.microsoft.com/office/2006/metadata/properties/metaAttributes"/>
    <ds:schemaRef ds:uri="http://www.w3.org/2001/XMLSchema"/>
    <ds:schemaRef ds:uri="http://schemas.microsoft.com/office/2006/metadata/properties"/>
    <ds:schemaRef ds:uri="f0ce2327-97fb-4dfc-a980-285cacb0ad39"/>
    <ds:schemaRef ds:uri="4df41d69-8cf9-497b-ae8f-b424b063cd22"/>
    <ds:schemaRef ds:uri="http://schemas.microsoft.com/office/2006/documentManagement/types"/>
    <ds:schemaRef ds:uri="http://schemas.microsoft.com/office/infopath/2007/PartnerControls"/>
    <ds:schemaRef ds:uri="http://schemas.openxmlformats.org/package/2006/metadata/core-properties"/>
    <ds:schemaRef ds:uri="http://purl.org/dc/elements/1.1/"/>
    <ds:schemaRef ds:uri="http://purl.org/dc/terms/"/>
    <ds:schemaRef ds:uri="http://schemas.microsoft.com/internal/obd"/>
  </ds:schemaRefs>
</ds:datastoreItem>
</file>

<file path=customXml/itemProps2.xml><?xml version="1.0" encoding="utf-8"?>
<ds:datastoreItem xmlns:ds="http://schemas.openxmlformats.org/officeDocument/2006/customXml" ds:itemID="{54C0C7DF-F650-4A43-8E77-A2F67BCD010B}">
  <ds:schemaRefs>
    <ds:schemaRef ds:uri="http://schemas.microsoft.com/office/2006/metadata/properties"/>
    <ds:schemaRef ds:uri="http://schemas.microsoft.com/office/infopath/2007/PartnerControls"/>
    <ds:schemaRef ds:uri="f0ce2327-97fb-4dfc-a980-285cacb0ad39"/>
    <ds:schemaRef ds:uri="4df41d69-8cf9-497b-ae8f-b424b063cd22"/>
  </ds:schemaRefs>
</ds:datastoreItem>
</file>

<file path=customXml/itemProps3.xml><?xml version="1.0" encoding="utf-8"?>
<ds:datastoreItem xmlns:ds="http://schemas.openxmlformats.org/officeDocument/2006/customXml" ds:itemID="{D830228A-D0C1-4B2A-9C70-C9C55A606E95}">
  <ds:schemaRefs>
    <ds:schemaRef ds:uri="http://schemas.microsoft.com/sharepoint/v3/contenttype/forms"/>
  </ds:schemaRefs>
</ds:datastoreItem>
</file>

<file path=docProps/app.xml><?xml version="1.0" encoding="utf-8"?>
<Properties xmlns="http://schemas.openxmlformats.org/officeDocument/2006/extended-properties" xmlns:vt="http://schemas.openxmlformats.org/officeDocument/2006/docPropsVTypes">
  <TotalTime>2679</TotalTime>
  <Words>306</Words>
  <Application>Microsoft Office PowerPoint</Application>
  <PresentationFormat>Personalizado</PresentationFormat>
  <Paragraphs>33</Paragraphs>
  <Slides>2</Slides>
  <Notes>2</Notes>
  <HiddenSlides>0</HiddenSlides>
  <MMClips>0</MMClips>
  <ScaleCrop>false</ScaleCrop>
  <HeadingPairs>
    <vt:vector size="6" baseType="variant">
      <vt:variant>
        <vt:lpstr>Fuentes usadas</vt:lpstr>
      </vt:variant>
      <vt:variant>
        <vt:i4>3</vt:i4>
      </vt:variant>
      <vt:variant>
        <vt:lpstr>Tema</vt:lpstr>
      </vt:variant>
      <vt:variant>
        <vt:i4>1</vt:i4>
      </vt:variant>
      <vt:variant>
        <vt:lpstr>Títulos de diapositiva</vt:lpstr>
      </vt:variant>
      <vt:variant>
        <vt:i4>2</vt:i4>
      </vt:variant>
    </vt:vector>
  </HeadingPairs>
  <TitlesOfParts>
    <vt:vector size="6" baseType="lpstr">
      <vt:lpstr>ABeZeh</vt:lpstr>
      <vt:lpstr>Arial</vt:lpstr>
      <vt:lpstr>Calibri</vt:lpstr>
      <vt:lpstr>Kantoorthema</vt:lpstr>
      <vt:lpstr>Presentación de PowerPoint</vt:lpstr>
      <vt:lpstr>Presentación de PowerPoint</vt:lpstr>
    </vt:vector>
  </TitlesOfParts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Presentación de PowerPoint</dc:title>
  <dc:creator>Marit de Wit</dc:creator>
  <cp:lastModifiedBy>Cristobal Espinosa</cp:lastModifiedBy>
  <cp:revision>46</cp:revision>
  <dcterms:created xsi:type="dcterms:W3CDTF">2022-01-03T10:00:59Z</dcterms:created>
  <dcterms:modified xsi:type="dcterms:W3CDTF">2024-12-12T09:51:55Z</dcterms:modified>
</cp:coreProperties>
</file>

<file path=docProps/custom.xml><?xml version="1.0" encoding="utf-8"?>
<Properties xmlns="http://schemas.openxmlformats.org/officeDocument/2006/custom-properties" xmlns:vt="http://schemas.openxmlformats.org/officeDocument/2006/docPropsVTypes">
  <property fmtid="{D5CDD505-2E9C-101B-9397-08002B2CF9AE}" pid="2" name="ContentTypeId">
    <vt:lpwstr>0x0101004F7EBB4031B73F4589B29962719C5DF5</vt:lpwstr>
  </property>
  <property fmtid="{D5CDD505-2E9C-101B-9397-08002B2CF9AE}" pid="3" name="MediaServiceImageTags">
    <vt:lpwstr/>
  </property>
</Properties>
</file>