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adroTexto 24">
            <a:extLst>
              <a:ext uri="{FF2B5EF4-FFF2-40B4-BE49-F238E27FC236}">
                <a16:creationId xmlns:a16="http://schemas.microsoft.com/office/drawing/2014/main" id="{14880B50-BB90-EB61-4940-0C635112D137}"/>
              </a:ext>
            </a:extLst>
          </p:cNvPr>
          <p:cNvSpPr txBox="1"/>
          <p:nvPr/>
        </p:nvSpPr>
        <p:spPr>
          <a:xfrm>
            <a:off x="1107630" y="5451621"/>
            <a:ext cx="2589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Té          peixos.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7 1r. Pàgina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28402" y="2411683"/>
            <a:ext cx="6344835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Laia té 5 peixos i li regalen 3 peixos més. Quants peixos té en total? (2 punts).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Ondertitel 2">
            <a:extLst>
              <a:ext uri="{FF2B5EF4-FFF2-40B4-BE49-F238E27FC236}">
                <a16:creationId xmlns:a16="http://schemas.microsoft.com/office/drawing/2014/main" id="{DDEEC134-BC93-E4E0-388A-E237651E6B57}"/>
              </a:ext>
            </a:extLst>
          </p:cNvPr>
          <p:cNvSpPr txBox="1">
            <a:spLocks/>
          </p:cNvSpPr>
          <p:nvPr/>
        </p:nvSpPr>
        <p:spPr>
          <a:xfrm>
            <a:off x="608317" y="6657736"/>
            <a:ext cx="6904116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Marc té 9 maduixes i se’n menja 5. Encercla quantes maduixes li queden (2 punts).</a:t>
            </a:r>
          </a:p>
        </p:txBody>
      </p:sp>
      <p:sp>
        <p:nvSpPr>
          <p:cNvPr id="42" name="Afgeronde rechthoek 113">
            <a:extLst>
              <a:ext uri="{FF2B5EF4-FFF2-40B4-BE49-F238E27FC236}">
                <a16:creationId xmlns:a16="http://schemas.microsoft.com/office/drawing/2014/main" id="{5D090A78-B55C-7ECF-8E86-AB3CCEDACB14}"/>
              </a:ext>
            </a:extLst>
          </p:cNvPr>
          <p:cNvSpPr/>
          <p:nvPr/>
        </p:nvSpPr>
        <p:spPr>
          <a:xfrm>
            <a:off x="1781378" y="5418674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B6B0685-1609-91DA-F493-AB915E13E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549" y="3661579"/>
            <a:ext cx="4152900" cy="145732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25B3F81-A754-3F2C-4C41-CD2549B8306E}"/>
              </a:ext>
            </a:extLst>
          </p:cNvPr>
          <p:cNvSpPr txBox="1"/>
          <p:nvPr/>
        </p:nvSpPr>
        <p:spPr>
          <a:xfrm>
            <a:off x="5270194" y="4120983"/>
            <a:ext cx="1657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5 +      =  </a:t>
            </a:r>
          </a:p>
        </p:txBody>
      </p:sp>
      <p:sp>
        <p:nvSpPr>
          <p:cNvPr id="12" name="Afgeronde rechthoek 113">
            <a:extLst>
              <a:ext uri="{FF2B5EF4-FFF2-40B4-BE49-F238E27FC236}">
                <a16:creationId xmlns:a16="http://schemas.microsoft.com/office/drawing/2014/main" id="{3568F1F6-F67D-0CD0-B774-2044D6356F0C}"/>
              </a:ext>
            </a:extLst>
          </p:cNvPr>
          <p:cNvSpPr/>
          <p:nvPr/>
        </p:nvSpPr>
        <p:spPr>
          <a:xfrm>
            <a:off x="5856103" y="4088381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Afgeronde rechthoek 113">
            <a:extLst>
              <a:ext uri="{FF2B5EF4-FFF2-40B4-BE49-F238E27FC236}">
                <a16:creationId xmlns:a16="http://schemas.microsoft.com/office/drawing/2014/main" id="{0E570553-05F9-F601-CE88-A1075B22FB3E}"/>
              </a:ext>
            </a:extLst>
          </p:cNvPr>
          <p:cNvSpPr/>
          <p:nvPr/>
        </p:nvSpPr>
        <p:spPr>
          <a:xfrm>
            <a:off x="6700599" y="4070559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2ADA515-79E6-E082-32D6-142A6439229E}"/>
              </a:ext>
            </a:extLst>
          </p:cNvPr>
          <p:cNvSpPr txBox="1"/>
          <p:nvPr/>
        </p:nvSpPr>
        <p:spPr>
          <a:xfrm>
            <a:off x="793953" y="8537669"/>
            <a:ext cx="1414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9 – 5 = 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E545D97-C834-A491-D0FB-2271EB4B5E2D}"/>
              </a:ext>
            </a:extLst>
          </p:cNvPr>
          <p:cNvSpPr txBox="1"/>
          <p:nvPr/>
        </p:nvSpPr>
        <p:spPr>
          <a:xfrm>
            <a:off x="2080020" y="7937604"/>
            <a:ext cx="34657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3</a:t>
            </a:r>
          </a:p>
          <a:p>
            <a:r>
              <a:rPr lang="ca-ES" sz="2800">
                <a:latin typeface="Escolar1" panose="00000400000000000000" pitchFamily="2" charset="0"/>
              </a:rPr>
              <a:t>4</a:t>
            </a:r>
          </a:p>
          <a:p>
            <a:r>
              <a:rPr lang="ca-ES" sz="2800">
                <a:latin typeface="Escolar1" panose="00000400000000000000" pitchFamily="2" charset="0"/>
              </a:rPr>
              <a:t>6</a:t>
            </a:r>
          </a:p>
          <a:p>
            <a:r>
              <a:rPr lang="ca-ES" sz="2800">
                <a:latin typeface="Escolar1" panose="00000400000000000000" pitchFamily="2" charset="0"/>
              </a:rPr>
              <a:t>2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3EC3D77F-9E30-3659-B2DE-C2BC410A3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0075" y="8231861"/>
            <a:ext cx="466725" cy="504825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289CBEFC-BE37-993E-E9DC-D723A9116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6800" y="8759114"/>
            <a:ext cx="466725" cy="50482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611C937-969A-F81E-66C8-CFA5C5319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915" y="8274489"/>
            <a:ext cx="466725" cy="504825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9BF21DD8-10C8-7145-0FF9-538E713790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014" y="8892589"/>
            <a:ext cx="466725" cy="504825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77FE28B3-5CCF-76A3-EFFC-2E858D82E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580" y="8724071"/>
            <a:ext cx="466725" cy="504825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C89D867D-7C4E-C752-6B1D-4EC5F34173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687" y="9269818"/>
            <a:ext cx="466725" cy="504825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E5F530A8-F711-FCAC-D9FE-C207BF50BA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305" y="8170231"/>
            <a:ext cx="466725" cy="50482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98E7818-8CCA-2E1E-3194-E4142999C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629" y="8872912"/>
            <a:ext cx="466725" cy="504825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22DFE959-2AFF-7A64-18AF-8768DDABC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354" y="8422643"/>
            <a:ext cx="4667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fgeronde rechthoek 113">
            <a:extLst>
              <a:ext uri="{FF2B5EF4-FFF2-40B4-BE49-F238E27FC236}">
                <a16:creationId xmlns:a16="http://schemas.microsoft.com/office/drawing/2014/main" id="{2C4DBD89-74D2-1320-12E2-D664F5E40205}"/>
              </a:ext>
            </a:extLst>
          </p:cNvPr>
          <p:cNvSpPr/>
          <p:nvPr/>
        </p:nvSpPr>
        <p:spPr>
          <a:xfrm>
            <a:off x="1289394" y="8833987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2" name="Afgeronde rechthoek 113">
            <a:extLst>
              <a:ext uri="{FF2B5EF4-FFF2-40B4-BE49-F238E27FC236}">
                <a16:creationId xmlns:a16="http://schemas.microsoft.com/office/drawing/2014/main" id="{6E70495E-F310-8257-1611-0E572ABE9DFA}"/>
              </a:ext>
            </a:extLst>
          </p:cNvPr>
          <p:cNvSpPr/>
          <p:nvPr/>
        </p:nvSpPr>
        <p:spPr>
          <a:xfrm>
            <a:off x="6365266" y="8831388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1" name="Afgeronde rechthoek 113">
            <a:extLst>
              <a:ext uri="{FF2B5EF4-FFF2-40B4-BE49-F238E27FC236}">
                <a16:creationId xmlns:a16="http://schemas.microsoft.com/office/drawing/2014/main" id="{14C79CB1-A85D-C613-AF6D-55324B72E51C}"/>
              </a:ext>
            </a:extLst>
          </p:cNvPr>
          <p:cNvSpPr/>
          <p:nvPr/>
        </p:nvSpPr>
        <p:spPr>
          <a:xfrm>
            <a:off x="4665044" y="8827718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7 1r. Pàgina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B8AE8FDD-384A-3867-B6D3-CAA952332D5C}"/>
              </a:ext>
            </a:extLst>
          </p:cNvPr>
          <p:cNvSpPr txBox="1">
            <a:spLocks/>
          </p:cNvSpPr>
          <p:nvPr/>
        </p:nvSpPr>
        <p:spPr>
          <a:xfrm>
            <a:off x="566278" y="4483071"/>
            <a:ext cx="6158196" cy="586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Completa (2 punts).</a:t>
            </a:r>
          </a:p>
        </p:txBody>
      </p:sp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9" name="Ondertitel 2">
            <a:extLst>
              <a:ext uri="{FF2B5EF4-FFF2-40B4-BE49-F238E27FC236}">
                <a16:creationId xmlns:a16="http://schemas.microsoft.com/office/drawing/2014/main" id="{B2D6FCD7-607D-9463-C7ED-F2AAAFB0064C}"/>
              </a:ext>
            </a:extLst>
          </p:cNvPr>
          <p:cNvSpPr txBox="1">
            <a:spLocks/>
          </p:cNvSpPr>
          <p:nvPr/>
        </p:nvSpPr>
        <p:spPr>
          <a:xfrm>
            <a:off x="590969" y="7228353"/>
            <a:ext cx="6158196" cy="48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Completa per </a:t>
            </a:r>
            <a:r>
              <a:rPr lang="ca-ES" sz="2800" b="1" dirty="0" err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per</a:t>
            </a: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 a </a:t>
            </a:r>
            <a:r>
              <a:rPr lang="ca-ES" sz="2800" b="1" dirty="0" err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tindre’n</a:t>
            </a: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 10 en cada cas (2 punts).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C83A1442-3441-6F0F-382A-0D10B8068685}"/>
              </a:ext>
            </a:extLst>
          </p:cNvPr>
          <p:cNvSpPr txBox="1"/>
          <p:nvPr/>
        </p:nvSpPr>
        <p:spPr>
          <a:xfrm>
            <a:off x="640321" y="8833987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3 i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9D0E908E-2A56-D28F-5864-CEBB8521F71D}"/>
              </a:ext>
            </a:extLst>
          </p:cNvPr>
          <p:cNvSpPr txBox="1"/>
          <p:nvPr/>
        </p:nvSpPr>
        <p:spPr>
          <a:xfrm>
            <a:off x="2326651" y="8824048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4 i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BEE47CA-CC3A-DAED-61B0-B912A648DD36}"/>
              </a:ext>
            </a:extLst>
          </p:cNvPr>
          <p:cNvSpPr txBox="1"/>
          <p:nvPr/>
        </p:nvSpPr>
        <p:spPr>
          <a:xfrm>
            <a:off x="3674422" y="3573446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2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F1F2696-88E2-B93E-B0FB-9F513D5C99C0}"/>
              </a:ext>
            </a:extLst>
          </p:cNvPr>
          <p:cNvSpPr txBox="1">
            <a:spLocks/>
          </p:cNvSpPr>
          <p:nvPr/>
        </p:nvSpPr>
        <p:spPr>
          <a:xfrm>
            <a:off x="557158" y="2063773"/>
            <a:ext cx="6948125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Quantes pilotes més necessites per a </a:t>
            </a:r>
            <a:r>
              <a:rPr lang="ca-ES" sz="2800" b="1" dirty="0" err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tindre’n</a:t>
            </a: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 4? Marca amb una creu (2 punts).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7F128C2-A6C9-BBEE-9EAB-DD713B546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9319" y="5278568"/>
            <a:ext cx="1243576" cy="150190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6A60AD0-3972-2705-1463-0ECC2FF6D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291" y="5194586"/>
            <a:ext cx="1238245" cy="15684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9EF0F54-25CD-3EC0-D171-AF5154AFA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066" y="3296923"/>
            <a:ext cx="2076450" cy="942975"/>
          </a:xfrm>
          <a:prstGeom prst="rect">
            <a:avLst/>
          </a:prstGeom>
        </p:spPr>
      </p:pic>
      <p:sp>
        <p:nvSpPr>
          <p:cNvPr id="20" name="Afgeronde rechthoek 113">
            <a:extLst>
              <a:ext uri="{FF2B5EF4-FFF2-40B4-BE49-F238E27FC236}">
                <a16:creationId xmlns:a16="http://schemas.microsoft.com/office/drawing/2014/main" id="{05991049-5369-A16D-9162-97913DA9EA83}"/>
              </a:ext>
            </a:extLst>
          </p:cNvPr>
          <p:cNvSpPr/>
          <p:nvPr/>
        </p:nvSpPr>
        <p:spPr>
          <a:xfrm>
            <a:off x="3134362" y="3545209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04BD7CD-91A9-BD9B-19C3-41869AF96D72}"/>
              </a:ext>
            </a:extLst>
          </p:cNvPr>
          <p:cNvSpPr txBox="1"/>
          <p:nvPr/>
        </p:nvSpPr>
        <p:spPr>
          <a:xfrm>
            <a:off x="5328432" y="3580118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4</a:t>
            </a:r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67D34B1F-162E-133A-383E-FE80AD67A7B3}"/>
              </a:ext>
            </a:extLst>
          </p:cNvPr>
          <p:cNvSpPr/>
          <p:nvPr/>
        </p:nvSpPr>
        <p:spPr>
          <a:xfrm>
            <a:off x="4788372" y="3551881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7" name="Afgeronde rechthoek 113">
            <a:extLst>
              <a:ext uri="{FF2B5EF4-FFF2-40B4-BE49-F238E27FC236}">
                <a16:creationId xmlns:a16="http://schemas.microsoft.com/office/drawing/2014/main" id="{7EEB4B69-EAF7-E565-4C50-91FC3DF48D40}"/>
              </a:ext>
            </a:extLst>
          </p:cNvPr>
          <p:cNvSpPr/>
          <p:nvPr/>
        </p:nvSpPr>
        <p:spPr>
          <a:xfrm>
            <a:off x="2989616" y="8837657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AA04571-9C26-A28A-7812-86B8FC51357F}"/>
              </a:ext>
            </a:extLst>
          </p:cNvPr>
          <p:cNvSpPr txBox="1"/>
          <p:nvPr/>
        </p:nvSpPr>
        <p:spPr>
          <a:xfrm>
            <a:off x="4015971" y="8827718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9 i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EF4789C5-E8A1-C6D8-4230-E49D64FBDEC5}"/>
              </a:ext>
            </a:extLst>
          </p:cNvPr>
          <p:cNvSpPr txBox="1"/>
          <p:nvPr/>
        </p:nvSpPr>
        <p:spPr>
          <a:xfrm>
            <a:off x="5702301" y="8817779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2 i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67E5463-6BDD-4674-843C-F71787B9B1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3164</TotalTime>
  <Words>142</Words>
  <Application>Microsoft Office PowerPoint</Application>
  <PresentationFormat>Personalizado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102</cp:revision>
  <dcterms:created xsi:type="dcterms:W3CDTF">2022-01-03T10:00:59Z</dcterms:created>
  <dcterms:modified xsi:type="dcterms:W3CDTF">2024-12-11T06:09:32Z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