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2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>
        <p:scale>
          <a:sx n="125" d="100"/>
          <a:sy n="125" d="100"/>
        </p:scale>
        <p:origin x="1872" y="-25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175;g14b75e4c2d3_0_22">
            <a:extLst>
              <a:ext uri="{FF2B5EF4-FFF2-40B4-BE49-F238E27FC236}">
                <a16:creationId xmlns:a16="http://schemas.microsoft.com/office/drawing/2014/main" id="{370E6A1A-65FE-1CFE-A6E9-86143289ADA7}"/>
              </a:ext>
            </a:extLst>
          </p:cNvPr>
          <p:cNvSpPr txBox="1"/>
          <p:nvPr/>
        </p:nvSpPr>
        <p:spPr>
          <a:xfrm>
            <a:off x="764498" y="7872210"/>
            <a:ext cx="286262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Deixarà          caixes en cada botiga. </a:t>
            </a:r>
          </a:p>
        </p:txBody>
      </p:sp>
      <p:sp>
        <p:nvSpPr>
          <p:cNvPr id="46" name="Google Shape;160;g14b75e4c2d3_0_22">
            <a:extLst>
              <a:ext uri="{FF2B5EF4-FFF2-40B4-BE49-F238E27FC236}">
                <a16:creationId xmlns:a16="http://schemas.microsoft.com/office/drawing/2014/main" id="{D5605AC1-96FC-3488-74C0-353BC99BC0D0}"/>
              </a:ext>
            </a:extLst>
          </p:cNvPr>
          <p:cNvSpPr/>
          <p:nvPr/>
        </p:nvSpPr>
        <p:spPr>
          <a:xfrm>
            <a:off x="3846776" y="5612223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36083" y="201105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1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Calcula estes divisions (1 punt):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28463" y="4512548"/>
            <a:ext cx="6158196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Laura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repartix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118 € de manera equitativa entre els seus 5 nets. Guarda el que li sobra per a comprar el pa. Quant li dona a cada net? Quant li sobra per a comprar el pa?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53785" y="6374083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Calcula les operacions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7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515699" y="8754162"/>
            <a:ext cx="4314179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5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>
                <a:solidFill>
                  <a:srgbClr val="333333"/>
                </a:solidFill>
              </a:rPr>
              <a:t>Completa el rectangle i resol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49759" y="7358652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Tomàs ha de repartir 150 caixes de tomaques equitativament entre les 30 botigues a les quals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distribuix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Quantes caixes deixarà en cada botiga? (1 punt).</a:t>
            </a:r>
          </a:p>
        </p:txBody>
      </p:sp>
      <p:sp>
        <p:nvSpPr>
          <p:cNvPr id="40" name="Google Shape;175;g14b75e4c2d3_0_22">
            <a:extLst>
              <a:ext uri="{FF2B5EF4-FFF2-40B4-BE49-F238E27FC236}">
                <a16:creationId xmlns:a16="http://schemas.microsoft.com/office/drawing/2014/main" id="{01F03888-D45E-DEC0-B5CA-FD25CACF2D9C}"/>
              </a:ext>
            </a:extLst>
          </p:cNvPr>
          <p:cNvSpPr txBox="1"/>
          <p:nvPr/>
        </p:nvSpPr>
        <p:spPr>
          <a:xfrm>
            <a:off x="2481694" y="5602063"/>
            <a:ext cx="398327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Li dona a cada net          €  i li sobren per al pa           €.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3E07FCA-4A46-685E-42AE-64EFF5778E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749" y="2422109"/>
            <a:ext cx="2426219" cy="177163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38043DC-C5A4-5431-2710-A855F21AFB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3549" y="2419348"/>
            <a:ext cx="2439357" cy="1764947"/>
          </a:xfrm>
          <a:prstGeom prst="rect">
            <a:avLst/>
          </a:prstGeom>
        </p:spPr>
      </p:pic>
      <p:sp>
        <p:nvSpPr>
          <p:cNvPr id="27" name="Google Shape;160;g14b75e4c2d3_0_22">
            <a:extLst>
              <a:ext uri="{FF2B5EF4-FFF2-40B4-BE49-F238E27FC236}">
                <a16:creationId xmlns:a16="http://schemas.microsoft.com/office/drawing/2014/main" id="{49E9D1C6-3DD4-3C42-2870-ACED004213A2}"/>
              </a:ext>
            </a:extLst>
          </p:cNvPr>
          <p:cNvSpPr/>
          <p:nvPr/>
        </p:nvSpPr>
        <p:spPr>
          <a:xfrm>
            <a:off x="5783551" y="5602511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78BB8DBA-AB99-0BB7-AA46-073D9E625E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845" y="5084402"/>
            <a:ext cx="1088024" cy="499421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F99C127-E408-8C38-0ECA-F95F0B39C5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574" y="6727116"/>
            <a:ext cx="1367611" cy="44562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D9AF5C23-03AE-2D91-6530-B518068B3E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6226" y="6712115"/>
            <a:ext cx="1367611" cy="48051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6E857CFA-5E25-3BC4-47F2-1EF983A11A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14878" y="6737885"/>
            <a:ext cx="1293143" cy="418802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B65FCC0E-BFBD-9057-4295-A5C88EB7ED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859" y="6743384"/>
            <a:ext cx="1460144" cy="511803"/>
          </a:xfrm>
          <a:prstGeom prst="rect">
            <a:avLst/>
          </a:prstGeom>
        </p:spPr>
      </p:pic>
      <p:sp>
        <p:nvSpPr>
          <p:cNvPr id="77" name="Google Shape;201;g14b75e4c2d3_0_22">
            <a:extLst>
              <a:ext uri="{FF2B5EF4-FFF2-40B4-BE49-F238E27FC236}">
                <a16:creationId xmlns:a16="http://schemas.microsoft.com/office/drawing/2014/main" id="{356760B0-A175-9E7D-3741-D16EC31EFD58}"/>
              </a:ext>
            </a:extLst>
          </p:cNvPr>
          <p:cNvSpPr txBox="1"/>
          <p:nvPr/>
        </p:nvSpPr>
        <p:spPr>
          <a:xfrm>
            <a:off x="6831139" y="6867155"/>
            <a:ext cx="39161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b="1">
                <a:solidFill>
                  <a:srgbClr val="FF33CC"/>
                </a:solidFill>
              </a:rPr>
              <a:t>8</a:t>
            </a:r>
          </a:p>
        </p:txBody>
      </p:sp>
      <p:pic>
        <p:nvPicPr>
          <p:cNvPr id="78" name="Imagen 77">
            <a:extLst>
              <a:ext uri="{FF2B5EF4-FFF2-40B4-BE49-F238E27FC236}">
                <a16:creationId xmlns:a16="http://schemas.microsoft.com/office/drawing/2014/main" id="{5ED2A190-E5C7-7643-7918-70D8FA0812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31509" y="6712115"/>
            <a:ext cx="1460144" cy="511803"/>
          </a:xfrm>
          <a:prstGeom prst="rect">
            <a:avLst/>
          </a:prstGeom>
        </p:spPr>
      </p:pic>
      <p:sp>
        <p:nvSpPr>
          <p:cNvPr id="79" name="Google Shape;160;g14b75e4c2d3_0_22">
            <a:extLst>
              <a:ext uri="{FF2B5EF4-FFF2-40B4-BE49-F238E27FC236}">
                <a16:creationId xmlns:a16="http://schemas.microsoft.com/office/drawing/2014/main" id="{2DC7F4D0-E389-9474-88F6-7AC89455B132}"/>
              </a:ext>
            </a:extLst>
          </p:cNvPr>
          <p:cNvSpPr/>
          <p:nvPr/>
        </p:nvSpPr>
        <p:spPr>
          <a:xfrm>
            <a:off x="1407765" y="7847452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Imagen 84">
            <a:extLst>
              <a:ext uri="{FF2B5EF4-FFF2-40B4-BE49-F238E27FC236}">
                <a16:creationId xmlns:a16="http://schemas.microsoft.com/office/drawing/2014/main" id="{9EB14C22-42D9-9879-7B33-CA3EDF592A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5324" y="8997760"/>
            <a:ext cx="2691208" cy="1072048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09E1E06A-FEB1-8154-E170-7772D6D531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14208" y="9195034"/>
            <a:ext cx="1469319" cy="3923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20773" y="3340589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Calcula les divisions i indica si són exactes o enteres (1 punt):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35765" y="5796930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Marta vol un terç de les barres de pa. </a:t>
            </a:r>
            <a:r>
              <a:rPr lang="ca-ES" sz="1200" b="1" dirty="0">
                <a:solidFill>
                  <a:srgbClr val="333333"/>
                </a:solidFill>
              </a:rPr>
              <a:t>Quantes barres vol Marta?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576159" y="7329283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9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Sílvia té la mitat d’anys que la seua cosina. Si la seua cosina té 16 anys, quants anys té Sílvia? (1 punt).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7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05356" y="2042982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En una classe d’Educació Física han de dividir els 35 alumnes en grups de 7. Quants grups hi haurà? (1 punt).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535765" y="8875156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ca-ES" sz="1200" b="1" dirty="0">
                <a:solidFill>
                  <a:srgbClr val="333333"/>
                </a:solidFill>
              </a:rPr>
              <a:t>Comprova que estes divisions estan ben fetes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49" name="Google Shape;175;g14b75e4c2d3_0_22">
            <a:extLst>
              <a:ext uri="{FF2B5EF4-FFF2-40B4-BE49-F238E27FC236}">
                <a16:creationId xmlns:a16="http://schemas.microsoft.com/office/drawing/2014/main" id="{AD0BDDCC-1B7D-0536-C011-21C752653238}"/>
              </a:ext>
            </a:extLst>
          </p:cNvPr>
          <p:cNvSpPr txBox="1"/>
          <p:nvPr/>
        </p:nvSpPr>
        <p:spPr>
          <a:xfrm>
            <a:off x="628560" y="2863244"/>
            <a:ext cx="264042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Hi haurà               grups.</a:t>
            </a:r>
          </a:p>
        </p:txBody>
      </p:sp>
      <p:sp>
        <p:nvSpPr>
          <p:cNvPr id="51" name="Google Shape;160;g14b75e4c2d3_0_22">
            <a:extLst>
              <a:ext uri="{FF2B5EF4-FFF2-40B4-BE49-F238E27FC236}">
                <a16:creationId xmlns:a16="http://schemas.microsoft.com/office/drawing/2014/main" id="{49E5FEE5-BBF5-771B-E214-A2EE41403AB9}"/>
              </a:ext>
            </a:extLst>
          </p:cNvPr>
          <p:cNvSpPr/>
          <p:nvPr/>
        </p:nvSpPr>
        <p:spPr>
          <a:xfrm>
            <a:off x="1376578" y="284796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75;g14b75e4c2d3_0_22">
            <a:extLst>
              <a:ext uri="{FF2B5EF4-FFF2-40B4-BE49-F238E27FC236}">
                <a16:creationId xmlns:a16="http://schemas.microsoft.com/office/drawing/2014/main" id="{6851C197-DF56-1586-FF9B-4677DA67EB74}"/>
              </a:ext>
            </a:extLst>
          </p:cNvPr>
          <p:cNvSpPr txBox="1"/>
          <p:nvPr/>
        </p:nvSpPr>
        <p:spPr>
          <a:xfrm>
            <a:off x="587018" y="4886880"/>
            <a:ext cx="273358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Són divisions                    .</a:t>
            </a:r>
          </a:p>
        </p:txBody>
      </p:sp>
      <p:sp>
        <p:nvSpPr>
          <p:cNvPr id="19" name="Google Shape;175;g14b75e4c2d3_0_22">
            <a:extLst>
              <a:ext uri="{FF2B5EF4-FFF2-40B4-BE49-F238E27FC236}">
                <a16:creationId xmlns:a16="http://schemas.microsoft.com/office/drawing/2014/main" id="{9CB83977-D65C-5BED-80AE-F55BAD7DD3F8}"/>
              </a:ext>
            </a:extLst>
          </p:cNvPr>
          <p:cNvSpPr txBox="1"/>
          <p:nvPr/>
        </p:nvSpPr>
        <p:spPr>
          <a:xfrm>
            <a:off x="2845069" y="6334407"/>
            <a:ext cx="262778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Marta vol              barres de pa.</a:t>
            </a:r>
          </a:p>
        </p:txBody>
      </p:sp>
      <p:sp>
        <p:nvSpPr>
          <p:cNvPr id="20" name="Google Shape;160;g14b75e4c2d3_0_22">
            <a:extLst>
              <a:ext uri="{FF2B5EF4-FFF2-40B4-BE49-F238E27FC236}">
                <a16:creationId xmlns:a16="http://schemas.microsoft.com/office/drawing/2014/main" id="{73E93534-F1ED-7CFF-4004-D57B6B3C5EC1}"/>
              </a:ext>
            </a:extLst>
          </p:cNvPr>
          <p:cNvSpPr/>
          <p:nvPr/>
        </p:nvSpPr>
        <p:spPr>
          <a:xfrm>
            <a:off x="3625840" y="635368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F15C964-3D07-17FC-150A-5DDC4EF7C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30" y="3763129"/>
            <a:ext cx="1446211" cy="92637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3B512FE-1216-9107-F584-DFAE698A9E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7563" y="3710281"/>
            <a:ext cx="1661367" cy="1127625"/>
          </a:xfrm>
          <a:prstGeom prst="rect">
            <a:avLst/>
          </a:prstGeom>
        </p:spPr>
      </p:pic>
      <p:sp>
        <p:nvSpPr>
          <p:cNvPr id="40" name="Google Shape;160;g14b75e4c2d3_0_22">
            <a:extLst>
              <a:ext uri="{FF2B5EF4-FFF2-40B4-BE49-F238E27FC236}">
                <a16:creationId xmlns:a16="http://schemas.microsoft.com/office/drawing/2014/main" id="{2403D8BE-C97F-2844-7CF6-30AA88F9D71A}"/>
              </a:ext>
            </a:extLst>
          </p:cNvPr>
          <p:cNvSpPr/>
          <p:nvPr/>
        </p:nvSpPr>
        <p:spPr>
          <a:xfrm>
            <a:off x="1596413" y="4951425"/>
            <a:ext cx="819517" cy="20731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3AD009E7-D29B-9386-12CC-C68609E19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587" y="6187308"/>
            <a:ext cx="1746407" cy="968462"/>
          </a:xfrm>
          <a:prstGeom prst="rect">
            <a:avLst/>
          </a:prstGeom>
        </p:spPr>
      </p:pic>
      <p:sp>
        <p:nvSpPr>
          <p:cNvPr id="43" name="Google Shape;175;g14b75e4c2d3_0_22">
            <a:extLst>
              <a:ext uri="{FF2B5EF4-FFF2-40B4-BE49-F238E27FC236}">
                <a16:creationId xmlns:a16="http://schemas.microsoft.com/office/drawing/2014/main" id="{2F99D5F6-8401-CB8A-7C9F-53224712ED70}"/>
              </a:ext>
            </a:extLst>
          </p:cNvPr>
          <p:cNvSpPr txBox="1"/>
          <p:nvPr/>
        </p:nvSpPr>
        <p:spPr>
          <a:xfrm>
            <a:off x="815021" y="7955648"/>
            <a:ext cx="206533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Sílvia té                 anys.</a:t>
            </a:r>
          </a:p>
        </p:txBody>
      </p:sp>
      <p:sp>
        <p:nvSpPr>
          <p:cNvPr id="44" name="Google Shape;160;g14b75e4c2d3_0_22">
            <a:extLst>
              <a:ext uri="{FF2B5EF4-FFF2-40B4-BE49-F238E27FC236}">
                <a16:creationId xmlns:a16="http://schemas.microsoft.com/office/drawing/2014/main" id="{2FAC652D-872C-6DF9-9079-78E25D2269B8}"/>
              </a:ext>
            </a:extLst>
          </p:cNvPr>
          <p:cNvSpPr/>
          <p:nvPr/>
        </p:nvSpPr>
        <p:spPr>
          <a:xfrm>
            <a:off x="1595720" y="7969213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175;g14b75e4c2d3_0_22">
            <a:extLst>
              <a:ext uri="{FF2B5EF4-FFF2-40B4-BE49-F238E27FC236}">
                <a16:creationId xmlns:a16="http://schemas.microsoft.com/office/drawing/2014/main" id="{A925C28F-F37B-7E78-4349-CF04AB48217F}"/>
              </a:ext>
            </a:extLst>
          </p:cNvPr>
          <p:cNvSpPr txBox="1"/>
          <p:nvPr/>
        </p:nvSpPr>
        <p:spPr>
          <a:xfrm>
            <a:off x="708770" y="9271963"/>
            <a:ext cx="145531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56 : 9 = 6; R = 2 </a:t>
            </a:r>
          </a:p>
        </p:txBody>
      </p:sp>
      <p:sp>
        <p:nvSpPr>
          <p:cNvPr id="47" name="Google Shape;175;g14b75e4c2d3_0_22">
            <a:extLst>
              <a:ext uri="{FF2B5EF4-FFF2-40B4-BE49-F238E27FC236}">
                <a16:creationId xmlns:a16="http://schemas.microsoft.com/office/drawing/2014/main" id="{68395FEA-7332-B177-B6EC-3110044FCAE2}"/>
              </a:ext>
            </a:extLst>
          </p:cNvPr>
          <p:cNvSpPr txBox="1"/>
          <p:nvPr/>
        </p:nvSpPr>
        <p:spPr>
          <a:xfrm>
            <a:off x="4556870" y="9271963"/>
            <a:ext cx="145531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45 : 7 = 6; R = 3 </a:t>
            </a: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DF13DD08-B187-B24E-B6F9-2D27458251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365" y="9530720"/>
            <a:ext cx="2229167" cy="611007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BECAEB8F-650F-2CBB-7CFE-DE44BBF6C9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7102" y="9536464"/>
            <a:ext cx="2229167" cy="6110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3BFA6B-FA46-42E4-88CC-623B0AB923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6420</TotalTime>
  <Words>306</Words>
  <Application>Microsoft Office PowerPoint</Application>
  <PresentationFormat>Personalizado</PresentationFormat>
  <Paragraphs>27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44</cp:revision>
  <dcterms:created xsi:type="dcterms:W3CDTF">2022-01-03T10:00:59Z</dcterms:created>
  <dcterms:modified xsi:type="dcterms:W3CDTF">2024-12-13T07:53:44Z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