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2694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Afgeronde rechthoek 21">
            <a:extLst>
              <a:ext uri="{FF2B5EF4-FFF2-40B4-BE49-F238E27FC236}">
                <a16:creationId xmlns:a16="http://schemas.microsoft.com/office/drawing/2014/main" id="{DA8BD038-B484-632E-5A03-F293078897C2}"/>
              </a:ext>
            </a:extLst>
          </p:cNvPr>
          <p:cNvSpPr/>
          <p:nvPr/>
        </p:nvSpPr>
        <p:spPr>
          <a:xfrm>
            <a:off x="1383478" y="9053708"/>
            <a:ext cx="320088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2" name="Afgeronde rechthoek 21">
            <a:extLst>
              <a:ext uri="{FF2B5EF4-FFF2-40B4-BE49-F238E27FC236}">
                <a16:creationId xmlns:a16="http://schemas.microsoft.com/office/drawing/2014/main" id="{47ECF8CC-DA46-3DC5-E2C6-93D7A9C2FAE9}"/>
              </a:ext>
            </a:extLst>
          </p:cNvPr>
          <p:cNvSpPr/>
          <p:nvPr/>
        </p:nvSpPr>
        <p:spPr>
          <a:xfrm>
            <a:off x="1671445" y="2699072"/>
            <a:ext cx="452280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7 5t.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76009" y="3586832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Expressa com a nombre mixt estes restes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42913" y="2205307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Calcula estes restes de nombres mixtos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41993" y="6869104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Representa les fraccions que s’indiquen en cada cas (1 punt).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678552" y="5030887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Escriu les fraccions com a múltiples de les fraccions unitàries (1 punt).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DC63887-3CE6-5E9A-25B6-32B584CA78EC}"/>
              </a:ext>
            </a:extLst>
          </p:cNvPr>
          <p:cNvSpPr txBox="1"/>
          <p:nvPr/>
        </p:nvSpPr>
        <p:spPr>
          <a:xfrm>
            <a:off x="819474" y="2706090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5</a:t>
            </a:r>
          </a:p>
          <a:p>
            <a:r>
              <a:rPr lang="ca-ES" sz="1200">
                <a:latin typeface="ABeZeh"/>
              </a:rPr>
              <a:t>6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641FC71B-B756-98FB-9AB4-DE17DA4D7BAF}"/>
              </a:ext>
            </a:extLst>
          </p:cNvPr>
          <p:cNvSpPr txBox="1"/>
          <p:nvPr/>
        </p:nvSpPr>
        <p:spPr>
          <a:xfrm>
            <a:off x="786048" y="2723496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F94D5A-6CA4-54DD-1896-65E60F5C583E}"/>
              </a:ext>
            </a:extLst>
          </p:cNvPr>
          <p:cNvSpPr txBox="1"/>
          <p:nvPr/>
        </p:nvSpPr>
        <p:spPr>
          <a:xfrm>
            <a:off x="1304490" y="2698065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1</a:t>
            </a:r>
          </a:p>
          <a:p>
            <a:r>
              <a:rPr lang="ca-ES" sz="1200">
                <a:latin typeface="ABeZeh"/>
              </a:rPr>
              <a:t>6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D53DD07-3BC8-48AF-370C-E60F6F30E2D2}"/>
              </a:ext>
            </a:extLst>
          </p:cNvPr>
          <p:cNvSpPr txBox="1"/>
          <p:nvPr/>
        </p:nvSpPr>
        <p:spPr>
          <a:xfrm>
            <a:off x="1271064" y="271547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5E74A381-E1E4-EC44-DA04-40FD5598B47D}"/>
              </a:ext>
            </a:extLst>
          </p:cNvPr>
          <p:cNvSpPr txBox="1"/>
          <p:nvPr/>
        </p:nvSpPr>
        <p:spPr>
          <a:xfrm>
            <a:off x="985309" y="2767338"/>
            <a:ext cx="231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-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EDC2A502-CC5C-24C2-A1B3-D1D959C8924A}"/>
              </a:ext>
            </a:extLst>
          </p:cNvPr>
          <p:cNvSpPr txBox="1"/>
          <p:nvPr/>
        </p:nvSpPr>
        <p:spPr>
          <a:xfrm>
            <a:off x="1486439" y="277433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=</a:t>
            </a:r>
          </a:p>
        </p:txBody>
      </p:sp>
      <p:sp>
        <p:nvSpPr>
          <p:cNvPr id="145" name="Ondertitel 2">
            <a:extLst>
              <a:ext uri="{FF2B5EF4-FFF2-40B4-BE49-F238E27FC236}">
                <a16:creationId xmlns:a16="http://schemas.microsoft.com/office/drawing/2014/main" id="{4840AF26-F404-9274-2C2D-5848C0CB2A89}"/>
              </a:ext>
            </a:extLst>
          </p:cNvPr>
          <p:cNvSpPr txBox="1">
            <a:spLocks/>
          </p:cNvSpPr>
          <p:nvPr/>
        </p:nvSpPr>
        <p:spPr>
          <a:xfrm>
            <a:off x="678552" y="8649503"/>
            <a:ext cx="366562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Calcula estes operacions (1 punt):</a:t>
            </a:r>
          </a:p>
        </p:txBody>
      </p:sp>
      <p:sp>
        <p:nvSpPr>
          <p:cNvPr id="149" name="Rectángulo 148">
            <a:extLst>
              <a:ext uri="{FF2B5EF4-FFF2-40B4-BE49-F238E27FC236}">
                <a16:creationId xmlns:a16="http://schemas.microsoft.com/office/drawing/2014/main" id="{F15885AA-9A41-929C-2713-99D77A9360DF}"/>
              </a:ext>
            </a:extLst>
          </p:cNvPr>
          <p:cNvSpPr/>
          <p:nvPr/>
        </p:nvSpPr>
        <p:spPr>
          <a:xfrm>
            <a:off x="1549956" y="5479825"/>
            <a:ext cx="700084" cy="4338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1FD5E3E-CF53-0A6C-D7A4-72D381CCCC3C}"/>
              </a:ext>
            </a:extLst>
          </p:cNvPr>
          <p:cNvSpPr txBox="1"/>
          <p:nvPr/>
        </p:nvSpPr>
        <p:spPr>
          <a:xfrm>
            <a:off x="656668" y="276658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4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7FC6730-2159-ABEE-CEFF-A7F13FF9792A}"/>
              </a:ext>
            </a:extLst>
          </p:cNvPr>
          <p:cNvSpPr txBox="1"/>
          <p:nvPr/>
        </p:nvSpPr>
        <p:spPr>
          <a:xfrm>
            <a:off x="1140259" y="2759669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2</a:t>
            </a:r>
          </a:p>
        </p:txBody>
      </p:sp>
      <p:sp>
        <p:nvSpPr>
          <p:cNvPr id="22" name="Afgeronde rechthoek 21">
            <a:extLst>
              <a:ext uri="{FF2B5EF4-FFF2-40B4-BE49-F238E27FC236}">
                <a16:creationId xmlns:a16="http://schemas.microsoft.com/office/drawing/2014/main" id="{18FAEC6D-1D04-7E64-352E-284B3357C3A3}"/>
              </a:ext>
            </a:extLst>
          </p:cNvPr>
          <p:cNvSpPr/>
          <p:nvPr/>
        </p:nvSpPr>
        <p:spPr>
          <a:xfrm>
            <a:off x="4003005" y="2706741"/>
            <a:ext cx="452280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E62AA687-C894-98DC-13D3-C07FF3E3A5E6}"/>
              </a:ext>
            </a:extLst>
          </p:cNvPr>
          <p:cNvSpPr txBox="1"/>
          <p:nvPr/>
        </p:nvSpPr>
        <p:spPr>
          <a:xfrm>
            <a:off x="3151034" y="2713759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7</a:t>
            </a:r>
          </a:p>
          <a:p>
            <a:r>
              <a:rPr lang="ca-ES" sz="1200">
                <a:latin typeface="ABeZeh"/>
              </a:rPr>
              <a:t>8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35AFD1B-76F1-D981-A5F0-C74C6F44AA23}"/>
              </a:ext>
            </a:extLst>
          </p:cNvPr>
          <p:cNvSpPr txBox="1"/>
          <p:nvPr/>
        </p:nvSpPr>
        <p:spPr>
          <a:xfrm>
            <a:off x="3117608" y="2731165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2318BDD3-2620-538B-505C-B6635DFFFE70}"/>
              </a:ext>
            </a:extLst>
          </p:cNvPr>
          <p:cNvSpPr txBox="1"/>
          <p:nvPr/>
        </p:nvSpPr>
        <p:spPr>
          <a:xfrm>
            <a:off x="3636050" y="2705734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5</a:t>
            </a:r>
          </a:p>
          <a:p>
            <a:r>
              <a:rPr lang="ca-ES" sz="1200">
                <a:latin typeface="ABeZeh"/>
              </a:rPr>
              <a:t>8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4DFAED88-4A11-FDDA-83D1-BA0C88F2692C}"/>
              </a:ext>
            </a:extLst>
          </p:cNvPr>
          <p:cNvSpPr txBox="1"/>
          <p:nvPr/>
        </p:nvSpPr>
        <p:spPr>
          <a:xfrm>
            <a:off x="3602624" y="2723140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100D9FC8-7654-216A-249B-72A67284BDD8}"/>
              </a:ext>
            </a:extLst>
          </p:cNvPr>
          <p:cNvSpPr txBox="1"/>
          <p:nvPr/>
        </p:nvSpPr>
        <p:spPr>
          <a:xfrm>
            <a:off x="3316869" y="2775007"/>
            <a:ext cx="231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-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B5455F1-C1AE-D153-CF92-462C83BD16AB}"/>
              </a:ext>
            </a:extLst>
          </p:cNvPr>
          <p:cNvSpPr txBox="1"/>
          <p:nvPr/>
        </p:nvSpPr>
        <p:spPr>
          <a:xfrm>
            <a:off x="3817999" y="278200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=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502128F3-DD03-1C28-15DA-AEB418653921}"/>
              </a:ext>
            </a:extLst>
          </p:cNvPr>
          <p:cNvSpPr txBox="1"/>
          <p:nvPr/>
        </p:nvSpPr>
        <p:spPr>
          <a:xfrm>
            <a:off x="2988228" y="277425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6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F0C257DB-8DBB-1CA2-8801-54B3E4AD0B4F}"/>
              </a:ext>
            </a:extLst>
          </p:cNvPr>
          <p:cNvSpPr txBox="1"/>
          <p:nvPr/>
        </p:nvSpPr>
        <p:spPr>
          <a:xfrm>
            <a:off x="3471819" y="276733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4</a:t>
            </a: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1BA9F660-A78B-0173-94A2-F94E0992138C}"/>
              </a:ext>
            </a:extLst>
          </p:cNvPr>
          <p:cNvSpPr txBox="1"/>
          <p:nvPr/>
        </p:nvSpPr>
        <p:spPr>
          <a:xfrm>
            <a:off x="864252" y="4085214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</a:t>
            </a:r>
          </a:p>
          <a:p>
            <a:r>
              <a:rPr lang="ca-ES" sz="1200">
                <a:latin typeface="ABeZeh"/>
              </a:rPr>
              <a:t>6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3A67AFA0-A640-6123-09F0-45D885E81A3F}"/>
              </a:ext>
            </a:extLst>
          </p:cNvPr>
          <p:cNvSpPr txBox="1"/>
          <p:nvPr/>
        </p:nvSpPr>
        <p:spPr>
          <a:xfrm>
            <a:off x="830826" y="4102620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7D02ED92-2800-4647-BD73-234F7EE5C214}"/>
              </a:ext>
            </a:extLst>
          </p:cNvPr>
          <p:cNvSpPr txBox="1"/>
          <p:nvPr/>
        </p:nvSpPr>
        <p:spPr>
          <a:xfrm>
            <a:off x="1349268" y="4077189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5</a:t>
            </a:r>
          </a:p>
          <a:p>
            <a:r>
              <a:rPr lang="ca-ES" sz="1200">
                <a:latin typeface="ABeZeh"/>
              </a:rPr>
              <a:t>6</a:t>
            </a: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5BBF7C54-BC1F-9CDC-2518-61FC8AA259A1}"/>
              </a:ext>
            </a:extLst>
          </p:cNvPr>
          <p:cNvSpPr txBox="1"/>
          <p:nvPr/>
        </p:nvSpPr>
        <p:spPr>
          <a:xfrm>
            <a:off x="1315842" y="4094595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16A80805-AB70-BC40-125B-8E90444A0E6A}"/>
              </a:ext>
            </a:extLst>
          </p:cNvPr>
          <p:cNvSpPr txBox="1"/>
          <p:nvPr/>
        </p:nvSpPr>
        <p:spPr>
          <a:xfrm>
            <a:off x="1030087" y="4146462"/>
            <a:ext cx="231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-</a:t>
            </a: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A37DE12A-03A7-AC70-FED4-9F500CD56B40}"/>
              </a:ext>
            </a:extLst>
          </p:cNvPr>
          <p:cNvSpPr txBox="1"/>
          <p:nvPr/>
        </p:nvSpPr>
        <p:spPr>
          <a:xfrm>
            <a:off x="1531217" y="415346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=</a:t>
            </a:r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EC19F7F5-90D0-744A-77E0-BFFC30F0ABFF}"/>
              </a:ext>
            </a:extLst>
          </p:cNvPr>
          <p:cNvSpPr txBox="1"/>
          <p:nvPr/>
        </p:nvSpPr>
        <p:spPr>
          <a:xfrm>
            <a:off x="701446" y="414571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5</a:t>
            </a:r>
          </a:p>
        </p:txBody>
      </p:sp>
      <p:sp>
        <p:nvSpPr>
          <p:cNvPr id="93" name="CuadroTexto 92">
            <a:extLst>
              <a:ext uri="{FF2B5EF4-FFF2-40B4-BE49-F238E27FC236}">
                <a16:creationId xmlns:a16="http://schemas.microsoft.com/office/drawing/2014/main" id="{C36FDAD1-46AD-C823-41EA-5E8EED51D624}"/>
              </a:ext>
            </a:extLst>
          </p:cNvPr>
          <p:cNvSpPr txBox="1"/>
          <p:nvPr/>
        </p:nvSpPr>
        <p:spPr>
          <a:xfrm>
            <a:off x="1185037" y="413879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2</a:t>
            </a:r>
          </a:p>
        </p:txBody>
      </p:sp>
      <p:sp>
        <p:nvSpPr>
          <p:cNvPr id="95" name="Afgeronde rechthoek 21">
            <a:extLst>
              <a:ext uri="{FF2B5EF4-FFF2-40B4-BE49-F238E27FC236}">
                <a16:creationId xmlns:a16="http://schemas.microsoft.com/office/drawing/2014/main" id="{BB969E7B-56B6-9D00-3B7B-4A399B17A39C}"/>
              </a:ext>
            </a:extLst>
          </p:cNvPr>
          <p:cNvSpPr/>
          <p:nvPr/>
        </p:nvSpPr>
        <p:spPr>
          <a:xfrm>
            <a:off x="1685120" y="4054296"/>
            <a:ext cx="1422549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74" name="CuadroTexto 173">
            <a:extLst>
              <a:ext uri="{FF2B5EF4-FFF2-40B4-BE49-F238E27FC236}">
                <a16:creationId xmlns:a16="http://schemas.microsoft.com/office/drawing/2014/main" id="{7FAC6798-2BAD-A434-CCE0-EDB80566C7A6}"/>
              </a:ext>
            </a:extLst>
          </p:cNvPr>
          <p:cNvSpPr txBox="1"/>
          <p:nvPr/>
        </p:nvSpPr>
        <p:spPr>
          <a:xfrm>
            <a:off x="4030232" y="4077372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1</a:t>
            </a:r>
          </a:p>
          <a:p>
            <a:r>
              <a:rPr lang="ca-ES" sz="1200">
                <a:latin typeface="ABeZeh"/>
              </a:rPr>
              <a:t>4</a:t>
            </a:r>
          </a:p>
        </p:txBody>
      </p:sp>
      <p:sp>
        <p:nvSpPr>
          <p:cNvPr id="175" name="CuadroTexto 174">
            <a:extLst>
              <a:ext uri="{FF2B5EF4-FFF2-40B4-BE49-F238E27FC236}">
                <a16:creationId xmlns:a16="http://schemas.microsoft.com/office/drawing/2014/main" id="{5A6E4CDC-6E71-2D0F-6791-8F786A224F80}"/>
              </a:ext>
            </a:extLst>
          </p:cNvPr>
          <p:cNvSpPr txBox="1"/>
          <p:nvPr/>
        </p:nvSpPr>
        <p:spPr>
          <a:xfrm>
            <a:off x="3996806" y="4094778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</a:t>
            </a:r>
          </a:p>
        </p:txBody>
      </p:sp>
      <p:sp>
        <p:nvSpPr>
          <p:cNvPr id="176" name="CuadroTexto 175">
            <a:extLst>
              <a:ext uri="{FF2B5EF4-FFF2-40B4-BE49-F238E27FC236}">
                <a16:creationId xmlns:a16="http://schemas.microsoft.com/office/drawing/2014/main" id="{6B951B57-7CB6-A2E6-61CC-AA9906882A57}"/>
              </a:ext>
            </a:extLst>
          </p:cNvPr>
          <p:cNvSpPr txBox="1"/>
          <p:nvPr/>
        </p:nvSpPr>
        <p:spPr>
          <a:xfrm>
            <a:off x="4515248" y="4069347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</a:t>
            </a:r>
          </a:p>
          <a:p>
            <a:r>
              <a:rPr lang="ca-ES" sz="1200">
                <a:latin typeface="ABeZeh"/>
              </a:rPr>
              <a:t>4</a:t>
            </a:r>
          </a:p>
        </p:txBody>
      </p:sp>
      <p:sp>
        <p:nvSpPr>
          <p:cNvPr id="177" name="CuadroTexto 176">
            <a:extLst>
              <a:ext uri="{FF2B5EF4-FFF2-40B4-BE49-F238E27FC236}">
                <a16:creationId xmlns:a16="http://schemas.microsoft.com/office/drawing/2014/main" id="{838E2E07-05AE-7AF5-38FD-1113149F8B6E}"/>
              </a:ext>
            </a:extLst>
          </p:cNvPr>
          <p:cNvSpPr txBox="1"/>
          <p:nvPr/>
        </p:nvSpPr>
        <p:spPr>
          <a:xfrm>
            <a:off x="4481822" y="4086753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</a:t>
            </a:r>
          </a:p>
        </p:txBody>
      </p:sp>
      <p:sp>
        <p:nvSpPr>
          <p:cNvPr id="178" name="CuadroTexto 177">
            <a:extLst>
              <a:ext uri="{FF2B5EF4-FFF2-40B4-BE49-F238E27FC236}">
                <a16:creationId xmlns:a16="http://schemas.microsoft.com/office/drawing/2014/main" id="{DCE86989-7001-0735-0B81-D86E23F2128E}"/>
              </a:ext>
            </a:extLst>
          </p:cNvPr>
          <p:cNvSpPr txBox="1"/>
          <p:nvPr/>
        </p:nvSpPr>
        <p:spPr>
          <a:xfrm>
            <a:off x="4196067" y="4138620"/>
            <a:ext cx="231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-</a:t>
            </a:r>
          </a:p>
        </p:txBody>
      </p:sp>
      <p:sp>
        <p:nvSpPr>
          <p:cNvPr id="179" name="CuadroTexto 178">
            <a:extLst>
              <a:ext uri="{FF2B5EF4-FFF2-40B4-BE49-F238E27FC236}">
                <a16:creationId xmlns:a16="http://schemas.microsoft.com/office/drawing/2014/main" id="{8B0B225B-1D88-9F57-C7B6-18554A72E5A4}"/>
              </a:ext>
            </a:extLst>
          </p:cNvPr>
          <p:cNvSpPr txBox="1"/>
          <p:nvPr/>
        </p:nvSpPr>
        <p:spPr>
          <a:xfrm>
            <a:off x="4697197" y="4145619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=</a:t>
            </a:r>
          </a:p>
        </p:txBody>
      </p:sp>
      <p:sp>
        <p:nvSpPr>
          <p:cNvPr id="180" name="CuadroTexto 179">
            <a:extLst>
              <a:ext uri="{FF2B5EF4-FFF2-40B4-BE49-F238E27FC236}">
                <a16:creationId xmlns:a16="http://schemas.microsoft.com/office/drawing/2014/main" id="{6B76E649-AB8B-D24E-FB1C-DD6137C9EA0E}"/>
              </a:ext>
            </a:extLst>
          </p:cNvPr>
          <p:cNvSpPr txBox="1"/>
          <p:nvPr/>
        </p:nvSpPr>
        <p:spPr>
          <a:xfrm>
            <a:off x="3867426" y="413786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4</a:t>
            </a:r>
          </a:p>
        </p:txBody>
      </p:sp>
      <p:sp>
        <p:nvSpPr>
          <p:cNvPr id="181" name="CuadroTexto 180">
            <a:extLst>
              <a:ext uri="{FF2B5EF4-FFF2-40B4-BE49-F238E27FC236}">
                <a16:creationId xmlns:a16="http://schemas.microsoft.com/office/drawing/2014/main" id="{4C8325CD-DCAA-2EEF-4F81-EBA0CFDED70E}"/>
              </a:ext>
            </a:extLst>
          </p:cNvPr>
          <p:cNvSpPr txBox="1"/>
          <p:nvPr/>
        </p:nvSpPr>
        <p:spPr>
          <a:xfrm>
            <a:off x="4351017" y="413095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1</a:t>
            </a:r>
          </a:p>
        </p:txBody>
      </p:sp>
      <p:sp>
        <p:nvSpPr>
          <p:cNvPr id="182" name="Afgeronde rechthoek 21">
            <a:extLst>
              <a:ext uri="{FF2B5EF4-FFF2-40B4-BE49-F238E27FC236}">
                <a16:creationId xmlns:a16="http://schemas.microsoft.com/office/drawing/2014/main" id="{81D30AF8-3A1C-79C2-7FBE-ED6AAE2FF125}"/>
              </a:ext>
            </a:extLst>
          </p:cNvPr>
          <p:cNvSpPr/>
          <p:nvPr/>
        </p:nvSpPr>
        <p:spPr>
          <a:xfrm>
            <a:off x="4851100" y="4046454"/>
            <a:ext cx="1422549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94" name="Imagen 193">
            <a:extLst>
              <a:ext uri="{FF2B5EF4-FFF2-40B4-BE49-F238E27FC236}">
                <a16:creationId xmlns:a16="http://schemas.microsoft.com/office/drawing/2014/main" id="{D3984DA8-BE5E-AEDF-E492-39FFA3EDD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845" y="5394663"/>
            <a:ext cx="525862" cy="580993"/>
          </a:xfrm>
          <a:prstGeom prst="rect">
            <a:avLst/>
          </a:prstGeom>
        </p:spPr>
      </p:pic>
      <p:pic>
        <p:nvPicPr>
          <p:cNvPr id="195" name="Imagen 194">
            <a:extLst>
              <a:ext uri="{FF2B5EF4-FFF2-40B4-BE49-F238E27FC236}">
                <a16:creationId xmlns:a16="http://schemas.microsoft.com/office/drawing/2014/main" id="{0D75B4FC-F1D7-AA6D-02E6-2A07F6F6B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626" y="6204243"/>
            <a:ext cx="566331" cy="557342"/>
          </a:xfrm>
          <a:prstGeom prst="rect">
            <a:avLst/>
          </a:prstGeom>
        </p:spPr>
      </p:pic>
      <p:pic>
        <p:nvPicPr>
          <p:cNvPr id="196" name="Imagen 195">
            <a:extLst>
              <a:ext uri="{FF2B5EF4-FFF2-40B4-BE49-F238E27FC236}">
                <a16:creationId xmlns:a16="http://schemas.microsoft.com/office/drawing/2014/main" id="{DD2C1037-D677-9104-1464-74A5E39196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3954" y="5412527"/>
            <a:ext cx="586200" cy="572568"/>
          </a:xfrm>
          <a:prstGeom prst="rect">
            <a:avLst/>
          </a:prstGeom>
        </p:spPr>
      </p:pic>
      <p:pic>
        <p:nvPicPr>
          <p:cNvPr id="197" name="Imagen 196">
            <a:extLst>
              <a:ext uri="{FF2B5EF4-FFF2-40B4-BE49-F238E27FC236}">
                <a16:creationId xmlns:a16="http://schemas.microsoft.com/office/drawing/2014/main" id="{ED6CD81A-229A-675E-2F1F-7413B41897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9604" y="6130376"/>
            <a:ext cx="590550" cy="590550"/>
          </a:xfrm>
          <a:prstGeom prst="rect">
            <a:avLst/>
          </a:prstGeom>
        </p:spPr>
      </p:pic>
      <p:sp>
        <p:nvSpPr>
          <p:cNvPr id="199" name="Rectángulo 198">
            <a:extLst>
              <a:ext uri="{FF2B5EF4-FFF2-40B4-BE49-F238E27FC236}">
                <a16:creationId xmlns:a16="http://schemas.microsoft.com/office/drawing/2014/main" id="{0F52E85F-3B42-781B-577D-CA3B566EC4B5}"/>
              </a:ext>
            </a:extLst>
          </p:cNvPr>
          <p:cNvSpPr/>
          <p:nvPr/>
        </p:nvSpPr>
        <p:spPr>
          <a:xfrm>
            <a:off x="1560423" y="6272082"/>
            <a:ext cx="700084" cy="4338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4" name="Rectángulo 203">
            <a:extLst>
              <a:ext uri="{FF2B5EF4-FFF2-40B4-BE49-F238E27FC236}">
                <a16:creationId xmlns:a16="http://schemas.microsoft.com/office/drawing/2014/main" id="{6492EFD6-6C1A-227C-333E-69BBB5BB5668}"/>
              </a:ext>
            </a:extLst>
          </p:cNvPr>
          <p:cNvSpPr/>
          <p:nvPr/>
        </p:nvSpPr>
        <p:spPr>
          <a:xfrm>
            <a:off x="3666407" y="5464600"/>
            <a:ext cx="700084" cy="4338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9" name="Rectángulo 208">
            <a:extLst>
              <a:ext uri="{FF2B5EF4-FFF2-40B4-BE49-F238E27FC236}">
                <a16:creationId xmlns:a16="http://schemas.microsoft.com/office/drawing/2014/main" id="{C7925198-65FE-346D-9D26-B7DEC04F2850}"/>
              </a:ext>
            </a:extLst>
          </p:cNvPr>
          <p:cNvSpPr/>
          <p:nvPr/>
        </p:nvSpPr>
        <p:spPr>
          <a:xfrm>
            <a:off x="3682520" y="6218826"/>
            <a:ext cx="700084" cy="4338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4" name="CuadroTexto 213">
            <a:extLst>
              <a:ext uri="{FF2B5EF4-FFF2-40B4-BE49-F238E27FC236}">
                <a16:creationId xmlns:a16="http://schemas.microsoft.com/office/drawing/2014/main" id="{67EAF3B4-3C93-FF62-E9E8-A9632D1A428F}"/>
              </a:ext>
            </a:extLst>
          </p:cNvPr>
          <p:cNvSpPr txBox="1"/>
          <p:nvPr/>
        </p:nvSpPr>
        <p:spPr>
          <a:xfrm>
            <a:off x="638168" y="7233657"/>
            <a:ext cx="168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 de la fracció unitària </a:t>
            </a:r>
          </a:p>
        </p:txBody>
      </p:sp>
      <p:sp>
        <p:nvSpPr>
          <p:cNvPr id="215" name="CuadroTexto 214">
            <a:extLst>
              <a:ext uri="{FF2B5EF4-FFF2-40B4-BE49-F238E27FC236}">
                <a16:creationId xmlns:a16="http://schemas.microsoft.com/office/drawing/2014/main" id="{559DDEC4-E92B-B50A-775C-2FA942DEE3C3}"/>
              </a:ext>
            </a:extLst>
          </p:cNvPr>
          <p:cNvSpPr txBox="1"/>
          <p:nvPr/>
        </p:nvSpPr>
        <p:spPr>
          <a:xfrm>
            <a:off x="2362846" y="7194591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1</a:t>
            </a:r>
          </a:p>
          <a:p>
            <a:r>
              <a:rPr lang="ca-ES" sz="1200">
                <a:latin typeface="ABeZeh"/>
              </a:rPr>
              <a:t>7</a:t>
            </a:r>
          </a:p>
        </p:txBody>
      </p:sp>
      <p:sp>
        <p:nvSpPr>
          <p:cNvPr id="216" name="CuadroTexto 215">
            <a:extLst>
              <a:ext uri="{FF2B5EF4-FFF2-40B4-BE49-F238E27FC236}">
                <a16:creationId xmlns:a16="http://schemas.microsoft.com/office/drawing/2014/main" id="{CB399A63-8DE7-E773-8451-91F1382FE008}"/>
              </a:ext>
            </a:extLst>
          </p:cNvPr>
          <p:cNvSpPr txBox="1"/>
          <p:nvPr/>
        </p:nvSpPr>
        <p:spPr>
          <a:xfrm>
            <a:off x="2329420" y="7211997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</a:t>
            </a:r>
          </a:p>
        </p:txBody>
      </p:sp>
      <p:sp>
        <p:nvSpPr>
          <p:cNvPr id="217" name="CuadroTexto 216">
            <a:extLst>
              <a:ext uri="{FF2B5EF4-FFF2-40B4-BE49-F238E27FC236}">
                <a16:creationId xmlns:a16="http://schemas.microsoft.com/office/drawing/2014/main" id="{59D3D174-72B8-A997-A55D-50924A22A128}"/>
              </a:ext>
            </a:extLst>
          </p:cNvPr>
          <p:cNvSpPr txBox="1"/>
          <p:nvPr/>
        </p:nvSpPr>
        <p:spPr>
          <a:xfrm>
            <a:off x="3081264" y="7248215"/>
            <a:ext cx="168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1 de la fracció unitària </a:t>
            </a:r>
          </a:p>
        </p:txBody>
      </p:sp>
      <p:sp>
        <p:nvSpPr>
          <p:cNvPr id="218" name="CuadroTexto 217">
            <a:extLst>
              <a:ext uri="{FF2B5EF4-FFF2-40B4-BE49-F238E27FC236}">
                <a16:creationId xmlns:a16="http://schemas.microsoft.com/office/drawing/2014/main" id="{16207D38-0FE4-6C0A-70C9-D4ADDAA03A42}"/>
              </a:ext>
            </a:extLst>
          </p:cNvPr>
          <p:cNvSpPr txBox="1"/>
          <p:nvPr/>
        </p:nvSpPr>
        <p:spPr>
          <a:xfrm>
            <a:off x="4805942" y="7186289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1</a:t>
            </a:r>
          </a:p>
          <a:p>
            <a:r>
              <a:rPr lang="ca-ES" sz="1200">
                <a:latin typeface="ABeZeh"/>
              </a:rPr>
              <a:t>6</a:t>
            </a:r>
          </a:p>
        </p:txBody>
      </p:sp>
      <p:sp>
        <p:nvSpPr>
          <p:cNvPr id="219" name="CuadroTexto 218">
            <a:extLst>
              <a:ext uri="{FF2B5EF4-FFF2-40B4-BE49-F238E27FC236}">
                <a16:creationId xmlns:a16="http://schemas.microsoft.com/office/drawing/2014/main" id="{0C8D245B-E2C9-8331-98CE-BCE997BD247F}"/>
              </a:ext>
            </a:extLst>
          </p:cNvPr>
          <p:cNvSpPr txBox="1"/>
          <p:nvPr/>
        </p:nvSpPr>
        <p:spPr>
          <a:xfrm>
            <a:off x="4772516" y="7203695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</a:t>
            </a: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id="{562655B5-831A-53F1-CA65-AE12ABC5C790}"/>
              </a:ext>
            </a:extLst>
          </p:cNvPr>
          <p:cNvSpPr/>
          <p:nvPr/>
        </p:nvSpPr>
        <p:spPr>
          <a:xfrm>
            <a:off x="1292313" y="7573502"/>
            <a:ext cx="911471" cy="7003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6" name="Rectángulo 225">
            <a:extLst>
              <a:ext uri="{FF2B5EF4-FFF2-40B4-BE49-F238E27FC236}">
                <a16:creationId xmlns:a16="http://schemas.microsoft.com/office/drawing/2014/main" id="{273198F1-9E5C-7B0B-1F97-9DB9939275A5}"/>
              </a:ext>
            </a:extLst>
          </p:cNvPr>
          <p:cNvSpPr/>
          <p:nvPr/>
        </p:nvSpPr>
        <p:spPr>
          <a:xfrm>
            <a:off x="3861045" y="7555525"/>
            <a:ext cx="911471" cy="7003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0" name="CuadroTexto 229">
            <a:extLst>
              <a:ext uri="{FF2B5EF4-FFF2-40B4-BE49-F238E27FC236}">
                <a16:creationId xmlns:a16="http://schemas.microsoft.com/office/drawing/2014/main" id="{A3F221FE-1B71-DA8D-C9DC-9E6AC768E39F}"/>
              </a:ext>
            </a:extLst>
          </p:cNvPr>
          <p:cNvSpPr txBox="1"/>
          <p:nvPr/>
        </p:nvSpPr>
        <p:spPr>
          <a:xfrm>
            <a:off x="1063154" y="9053708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1</a:t>
            </a:r>
          </a:p>
          <a:p>
            <a:r>
              <a:rPr lang="ca-ES" sz="1200">
                <a:latin typeface="ABeZeh"/>
              </a:rPr>
              <a:t>7</a:t>
            </a:r>
          </a:p>
        </p:txBody>
      </p:sp>
      <p:sp>
        <p:nvSpPr>
          <p:cNvPr id="231" name="CuadroTexto 230">
            <a:extLst>
              <a:ext uri="{FF2B5EF4-FFF2-40B4-BE49-F238E27FC236}">
                <a16:creationId xmlns:a16="http://schemas.microsoft.com/office/drawing/2014/main" id="{40DEB5E1-58DA-9219-06AF-8F180B8FA512}"/>
              </a:ext>
            </a:extLst>
          </p:cNvPr>
          <p:cNvSpPr txBox="1"/>
          <p:nvPr/>
        </p:nvSpPr>
        <p:spPr>
          <a:xfrm>
            <a:off x="1022108" y="9071114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</a:t>
            </a:r>
          </a:p>
        </p:txBody>
      </p:sp>
      <p:sp>
        <p:nvSpPr>
          <p:cNvPr id="232" name="CuadroTexto 231">
            <a:extLst>
              <a:ext uri="{FF2B5EF4-FFF2-40B4-BE49-F238E27FC236}">
                <a16:creationId xmlns:a16="http://schemas.microsoft.com/office/drawing/2014/main" id="{2E721FDC-4411-B9F3-C428-6E39BA91EC17}"/>
              </a:ext>
            </a:extLst>
          </p:cNvPr>
          <p:cNvSpPr txBox="1"/>
          <p:nvPr/>
        </p:nvSpPr>
        <p:spPr>
          <a:xfrm>
            <a:off x="786048" y="9114204"/>
            <a:ext cx="375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 ×</a:t>
            </a:r>
          </a:p>
        </p:txBody>
      </p:sp>
      <p:sp>
        <p:nvSpPr>
          <p:cNvPr id="235" name="CuadroTexto 234">
            <a:extLst>
              <a:ext uri="{FF2B5EF4-FFF2-40B4-BE49-F238E27FC236}">
                <a16:creationId xmlns:a16="http://schemas.microsoft.com/office/drawing/2014/main" id="{FAE0611D-D9CE-4D1D-ED04-728393153B1D}"/>
              </a:ext>
            </a:extLst>
          </p:cNvPr>
          <p:cNvSpPr txBox="1"/>
          <p:nvPr/>
        </p:nvSpPr>
        <p:spPr>
          <a:xfrm>
            <a:off x="1205322" y="9128599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=</a:t>
            </a:r>
          </a:p>
        </p:txBody>
      </p:sp>
      <p:sp>
        <p:nvSpPr>
          <p:cNvPr id="237" name="Afgeronde rechthoek 21">
            <a:extLst>
              <a:ext uri="{FF2B5EF4-FFF2-40B4-BE49-F238E27FC236}">
                <a16:creationId xmlns:a16="http://schemas.microsoft.com/office/drawing/2014/main" id="{BDFCA360-E537-00EC-E6A2-9EBB3A3B92B7}"/>
              </a:ext>
            </a:extLst>
          </p:cNvPr>
          <p:cNvSpPr/>
          <p:nvPr/>
        </p:nvSpPr>
        <p:spPr>
          <a:xfrm>
            <a:off x="2603066" y="9076752"/>
            <a:ext cx="320088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38" name="CuadroTexto 237">
            <a:extLst>
              <a:ext uri="{FF2B5EF4-FFF2-40B4-BE49-F238E27FC236}">
                <a16:creationId xmlns:a16="http://schemas.microsoft.com/office/drawing/2014/main" id="{AB546EDC-6BE2-5055-01B8-63822D21E939}"/>
              </a:ext>
            </a:extLst>
          </p:cNvPr>
          <p:cNvSpPr txBox="1"/>
          <p:nvPr/>
        </p:nvSpPr>
        <p:spPr>
          <a:xfrm>
            <a:off x="2244642" y="9076752"/>
            <a:ext cx="341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8</a:t>
            </a:r>
          </a:p>
          <a:p>
            <a:r>
              <a:rPr lang="ca-ES" sz="1200">
                <a:latin typeface="ABeZeh"/>
              </a:rPr>
              <a:t>12</a:t>
            </a:r>
          </a:p>
        </p:txBody>
      </p:sp>
      <p:sp>
        <p:nvSpPr>
          <p:cNvPr id="239" name="CuadroTexto 238">
            <a:extLst>
              <a:ext uri="{FF2B5EF4-FFF2-40B4-BE49-F238E27FC236}">
                <a16:creationId xmlns:a16="http://schemas.microsoft.com/office/drawing/2014/main" id="{4ABD47D0-D106-0E7A-9B1D-3162F1E29122}"/>
              </a:ext>
            </a:extLst>
          </p:cNvPr>
          <p:cNvSpPr txBox="1"/>
          <p:nvPr/>
        </p:nvSpPr>
        <p:spPr>
          <a:xfrm>
            <a:off x="2241696" y="9094158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</a:t>
            </a:r>
          </a:p>
        </p:txBody>
      </p:sp>
      <p:sp>
        <p:nvSpPr>
          <p:cNvPr id="240" name="CuadroTexto 239">
            <a:extLst>
              <a:ext uri="{FF2B5EF4-FFF2-40B4-BE49-F238E27FC236}">
                <a16:creationId xmlns:a16="http://schemas.microsoft.com/office/drawing/2014/main" id="{55DE64E1-067C-85AB-DDA2-C53F57BA7DB7}"/>
              </a:ext>
            </a:extLst>
          </p:cNvPr>
          <p:cNvSpPr txBox="1"/>
          <p:nvPr/>
        </p:nvSpPr>
        <p:spPr>
          <a:xfrm>
            <a:off x="2005636" y="9137248"/>
            <a:ext cx="375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2 ×</a:t>
            </a:r>
          </a:p>
        </p:txBody>
      </p:sp>
      <p:sp>
        <p:nvSpPr>
          <p:cNvPr id="243" name="CuadroTexto 242">
            <a:extLst>
              <a:ext uri="{FF2B5EF4-FFF2-40B4-BE49-F238E27FC236}">
                <a16:creationId xmlns:a16="http://schemas.microsoft.com/office/drawing/2014/main" id="{7C6F9755-D50F-FF24-972E-2515112189AB}"/>
              </a:ext>
            </a:extLst>
          </p:cNvPr>
          <p:cNvSpPr txBox="1"/>
          <p:nvPr/>
        </p:nvSpPr>
        <p:spPr>
          <a:xfrm>
            <a:off x="2424910" y="915164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=</a:t>
            </a:r>
          </a:p>
        </p:txBody>
      </p:sp>
      <p:sp>
        <p:nvSpPr>
          <p:cNvPr id="244" name="Afgeronde rechthoek 21">
            <a:extLst>
              <a:ext uri="{FF2B5EF4-FFF2-40B4-BE49-F238E27FC236}">
                <a16:creationId xmlns:a16="http://schemas.microsoft.com/office/drawing/2014/main" id="{7D6BDE6A-BC55-C96E-4054-9D4730A01AE7}"/>
              </a:ext>
            </a:extLst>
          </p:cNvPr>
          <p:cNvSpPr/>
          <p:nvPr/>
        </p:nvSpPr>
        <p:spPr>
          <a:xfrm>
            <a:off x="3821459" y="9059935"/>
            <a:ext cx="320088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5" name="CuadroTexto 244">
            <a:extLst>
              <a:ext uri="{FF2B5EF4-FFF2-40B4-BE49-F238E27FC236}">
                <a16:creationId xmlns:a16="http://schemas.microsoft.com/office/drawing/2014/main" id="{A34043AD-E9B1-0223-E336-69EC95518988}"/>
              </a:ext>
            </a:extLst>
          </p:cNvPr>
          <p:cNvSpPr txBox="1"/>
          <p:nvPr/>
        </p:nvSpPr>
        <p:spPr>
          <a:xfrm>
            <a:off x="3501135" y="9059935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2</a:t>
            </a:r>
          </a:p>
          <a:p>
            <a:r>
              <a:rPr lang="ca-ES" sz="1200">
                <a:latin typeface="ABeZeh"/>
              </a:rPr>
              <a:t>8</a:t>
            </a:r>
          </a:p>
        </p:txBody>
      </p:sp>
      <p:sp>
        <p:nvSpPr>
          <p:cNvPr id="246" name="CuadroTexto 245">
            <a:extLst>
              <a:ext uri="{FF2B5EF4-FFF2-40B4-BE49-F238E27FC236}">
                <a16:creationId xmlns:a16="http://schemas.microsoft.com/office/drawing/2014/main" id="{6A23C31B-B20A-99A2-D4A7-AB5CC548D30F}"/>
              </a:ext>
            </a:extLst>
          </p:cNvPr>
          <p:cNvSpPr txBox="1"/>
          <p:nvPr/>
        </p:nvSpPr>
        <p:spPr>
          <a:xfrm>
            <a:off x="3460089" y="907734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</a:t>
            </a:r>
          </a:p>
        </p:txBody>
      </p:sp>
      <p:sp>
        <p:nvSpPr>
          <p:cNvPr id="247" name="CuadroTexto 246">
            <a:extLst>
              <a:ext uri="{FF2B5EF4-FFF2-40B4-BE49-F238E27FC236}">
                <a16:creationId xmlns:a16="http://schemas.microsoft.com/office/drawing/2014/main" id="{EB12E344-14C0-3366-EB4D-1B6205F394BB}"/>
              </a:ext>
            </a:extLst>
          </p:cNvPr>
          <p:cNvSpPr txBox="1"/>
          <p:nvPr/>
        </p:nvSpPr>
        <p:spPr>
          <a:xfrm>
            <a:off x="3224029" y="9120431"/>
            <a:ext cx="375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 ×</a:t>
            </a:r>
          </a:p>
        </p:txBody>
      </p:sp>
      <p:sp>
        <p:nvSpPr>
          <p:cNvPr id="250" name="CuadroTexto 249">
            <a:extLst>
              <a:ext uri="{FF2B5EF4-FFF2-40B4-BE49-F238E27FC236}">
                <a16:creationId xmlns:a16="http://schemas.microsoft.com/office/drawing/2014/main" id="{5BB66385-A126-3492-5273-CAF51BD7C4F1}"/>
              </a:ext>
            </a:extLst>
          </p:cNvPr>
          <p:cNvSpPr txBox="1"/>
          <p:nvPr/>
        </p:nvSpPr>
        <p:spPr>
          <a:xfrm>
            <a:off x="3643303" y="913482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=</a:t>
            </a:r>
          </a:p>
        </p:txBody>
      </p:sp>
      <p:sp>
        <p:nvSpPr>
          <p:cNvPr id="251" name="Afgeronde rechthoek 21">
            <a:extLst>
              <a:ext uri="{FF2B5EF4-FFF2-40B4-BE49-F238E27FC236}">
                <a16:creationId xmlns:a16="http://schemas.microsoft.com/office/drawing/2014/main" id="{C6FCD9BF-9BC4-E430-9B02-B7CC3894C8D2}"/>
              </a:ext>
            </a:extLst>
          </p:cNvPr>
          <p:cNvSpPr/>
          <p:nvPr/>
        </p:nvSpPr>
        <p:spPr>
          <a:xfrm>
            <a:off x="5041047" y="9082979"/>
            <a:ext cx="320088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2" name="CuadroTexto 251">
            <a:extLst>
              <a:ext uri="{FF2B5EF4-FFF2-40B4-BE49-F238E27FC236}">
                <a16:creationId xmlns:a16="http://schemas.microsoft.com/office/drawing/2014/main" id="{C696364A-4058-0E74-A1B7-EAA836376C5B}"/>
              </a:ext>
            </a:extLst>
          </p:cNvPr>
          <p:cNvSpPr txBox="1"/>
          <p:nvPr/>
        </p:nvSpPr>
        <p:spPr>
          <a:xfrm>
            <a:off x="4720723" y="9082979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2</a:t>
            </a:r>
          </a:p>
          <a:p>
            <a:r>
              <a:rPr lang="ca-ES" sz="1200">
                <a:latin typeface="ABeZeh"/>
              </a:rPr>
              <a:t>5</a:t>
            </a:r>
          </a:p>
        </p:txBody>
      </p:sp>
      <p:sp>
        <p:nvSpPr>
          <p:cNvPr id="253" name="CuadroTexto 252">
            <a:extLst>
              <a:ext uri="{FF2B5EF4-FFF2-40B4-BE49-F238E27FC236}">
                <a16:creationId xmlns:a16="http://schemas.microsoft.com/office/drawing/2014/main" id="{C25EAECA-53FB-C96C-0FA0-2A20761B67AF}"/>
              </a:ext>
            </a:extLst>
          </p:cNvPr>
          <p:cNvSpPr txBox="1"/>
          <p:nvPr/>
        </p:nvSpPr>
        <p:spPr>
          <a:xfrm>
            <a:off x="4679677" y="9100385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</a:t>
            </a:r>
          </a:p>
        </p:txBody>
      </p:sp>
      <p:sp>
        <p:nvSpPr>
          <p:cNvPr id="254" name="CuadroTexto 253">
            <a:extLst>
              <a:ext uri="{FF2B5EF4-FFF2-40B4-BE49-F238E27FC236}">
                <a16:creationId xmlns:a16="http://schemas.microsoft.com/office/drawing/2014/main" id="{EBB7054D-190D-6182-E7F8-425161794F17}"/>
              </a:ext>
            </a:extLst>
          </p:cNvPr>
          <p:cNvSpPr txBox="1"/>
          <p:nvPr/>
        </p:nvSpPr>
        <p:spPr>
          <a:xfrm>
            <a:off x="4443617" y="9143475"/>
            <a:ext cx="375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1 ×</a:t>
            </a:r>
          </a:p>
        </p:txBody>
      </p:sp>
      <p:sp>
        <p:nvSpPr>
          <p:cNvPr id="257" name="CuadroTexto 256">
            <a:extLst>
              <a:ext uri="{FF2B5EF4-FFF2-40B4-BE49-F238E27FC236}">
                <a16:creationId xmlns:a16="http://schemas.microsoft.com/office/drawing/2014/main" id="{B0B02E66-BA9A-83E7-AB1B-B9624448C2A2}"/>
              </a:ext>
            </a:extLst>
          </p:cNvPr>
          <p:cNvSpPr txBox="1"/>
          <p:nvPr/>
        </p:nvSpPr>
        <p:spPr>
          <a:xfrm>
            <a:off x="4862891" y="915787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740364" y="7233047"/>
            <a:ext cx="6158196" cy="338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Escriu estes fraccions com a nombres decimals (1 punt).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661023" y="8341323"/>
            <a:ext cx="5062981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Pinta en cada quadrícula estes fraccions (1 punt).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740364" y="4643991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Calcula les sumes de fraccions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746901" y="5790054"/>
            <a:ext cx="6158196" cy="298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Marca amb una creu la resta que té com a resultat         (1 punt).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7 5t.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50FFE0B-534D-23AE-1EE6-3F3DEC4BB54C}"/>
              </a:ext>
            </a:extLst>
          </p:cNvPr>
          <p:cNvSpPr txBox="1">
            <a:spLocks/>
          </p:cNvSpPr>
          <p:nvPr/>
        </p:nvSpPr>
        <p:spPr>
          <a:xfrm>
            <a:off x="706571" y="2275886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Completa les fraccions equivalents (1 punt).</a:t>
            </a:r>
          </a:p>
        </p:txBody>
      </p:sp>
      <p:sp>
        <p:nvSpPr>
          <p:cNvPr id="166" name="Afgeronde rechthoek 21">
            <a:extLst>
              <a:ext uri="{FF2B5EF4-FFF2-40B4-BE49-F238E27FC236}">
                <a16:creationId xmlns:a16="http://schemas.microsoft.com/office/drawing/2014/main" id="{D576F04F-EFF7-2CA5-8743-13E633EBD223}"/>
              </a:ext>
            </a:extLst>
          </p:cNvPr>
          <p:cNvSpPr/>
          <p:nvPr/>
        </p:nvSpPr>
        <p:spPr>
          <a:xfrm>
            <a:off x="1312213" y="7681656"/>
            <a:ext cx="396344" cy="49584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1B78EBE4-1793-F206-E3ED-D8D7EB8359CA}"/>
              </a:ext>
            </a:extLst>
          </p:cNvPr>
          <p:cNvSpPr txBox="1"/>
          <p:nvPr/>
        </p:nvSpPr>
        <p:spPr>
          <a:xfrm>
            <a:off x="1199225" y="6282653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 2</a:t>
            </a:r>
          </a:p>
          <a:p>
            <a:r>
              <a:rPr lang="ca-ES" sz="1200">
                <a:latin typeface="ABeZeh"/>
              </a:rPr>
              <a:t> 10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E833C305-F464-404A-DA7D-D64A91631919}"/>
              </a:ext>
            </a:extLst>
          </p:cNvPr>
          <p:cNvSpPr txBox="1"/>
          <p:nvPr/>
        </p:nvSpPr>
        <p:spPr>
          <a:xfrm>
            <a:off x="1190141" y="6308649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</a:t>
            </a:r>
          </a:p>
        </p:txBody>
      </p:sp>
      <p:sp>
        <p:nvSpPr>
          <p:cNvPr id="140" name="CuadroTexto 139">
            <a:extLst>
              <a:ext uri="{FF2B5EF4-FFF2-40B4-BE49-F238E27FC236}">
                <a16:creationId xmlns:a16="http://schemas.microsoft.com/office/drawing/2014/main" id="{87CE911C-A636-ABD3-2B7B-A138CB03B73C}"/>
              </a:ext>
            </a:extLst>
          </p:cNvPr>
          <p:cNvSpPr txBox="1"/>
          <p:nvPr/>
        </p:nvSpPr>
        <p:spPr>
          <a:xfrm>
            <a:off x="1440420" y="635108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+</a:t>
            </a:r>
          </a:p>
        </p:txBody>
      </p:sp>
      <p:sp>
        <p:nvSpPr>
          <p:cNvPr id="167" name="CuadroTexto 166">
            <a:extLst>
              <a:ext uri="{FF2B5EF4-FFF2-40B4-BE49-F238E27FC236}">
                <a16:creationId xmlns:a16="http://schemas.microsoft.com/office/drawing/2014/main" id="{99639CA2-D381-FBEF-3CAE-60ACA22781D7}"/>
              </a:ext>
            </a:extLst>
          </p:cNvPr>
          <p:cNvSpPr txBox="1"/>
          <p:nvPr/>
        </p:nvSpPr>
        <p:spPr>
          <a:xfrm>
            <a:off x="1543233" y="6291441"/>
            <a:ext cx="455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</a:rPr>
              <a:t>   1</a:t>
            </a:r>
          </a:p>
          <a:p>
            <a:r>
              <a:rPr lang="ca-ES" sz="1200">
                <a:latin typeface="ABeZeh"/>
              </a:rPr>
              <a:t> 100</a:t>
            </a:r>
          </a:p>
        </p:txBody>
      </p:sp>
      <p:sp>
        <p:nvSpPr>
          <p:cNvPr id="168" name="CuadroTexto 167">
            <a:extLst>
              <a:ext uri="{FF2B5EF4-FFF2-40B4-BE49-F238E27FC236}">
                <a16:creationId xmlns:a16="http://schemas.microsoft.com/office/drawing/2014/main" id="{C923DEDB-A69C-C683-10B8-98143FCFB8A4}"/>
              </a:ext>
            </a:extLst>
          </p:cNvPr>
          <p:cNvSpPr txBox="1"/>
          <p:nvPr/>
        </p:nvSpPr>
        <p:spPr>
          <a:xfrm>
            <a:off x="1553951" y="6303252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___</a:t>
            </a:r>
          </a:p>
        </p:txBody>
      </p:sp>
      <p:sp>
        <p:nvSpPr>
          <p:cNvPr id="198" name="CuadroTexto 197">
            <a:extLst>
              <a:ext uri="{FF2B5EF4-FFF2-40B4-BE49-F238E27FC236}">
                <a16:creationId xmlns:a16="http://schemas.microsoft.com/office/drawing/2014/main" id="{7BAB1D78-FE0A-3120-335B-D065D85DF8DB}"/>
              </a:ext>
            </a:extLst>
          </p:cNvPr>
          <p:cNvSpPr txBox="1"/>
          <p:nvPr/>
        </p:nvSpPr>
        <p:spPr>
          <a:xfrm>
            <a:off x="4687014" y="5713701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b="1">
                <a:latin typeface="ABeZeh"/>
              </a:rPr>
              <a:t>  3</a:t>
            </a:r>
          </a:p>
          <a:p>
            <a:r>
              <a:rPr lang="ca-ES" sz="1200" b="1">
                <a:latin typeface="ABeZeh"/>
              </a:rPr>
              <a:t> 10</a:t>
            </a:r>
          </a:p>
        </p:txBody>
      </p:sp>
      <p:sp>
        <p:nvSpPr>
          <p:cNvPr id="199" name="CuadroTexto 198">
            <a:extLst>
              <a:ext uri="{FF2B5EF4-FFF2-40B4-BE49-F238E27FC236}">
                <a16:creationId xmlns:a16="http://schemas.microsoft.com/office/drawing/2014/main" id="{C1E2A3D4-03B6-7E68-19A1-8130F82EC623}"/>
              </a:ext>
            </a:extLst>
          </p:cNvPr>
          <p:cNvSpPr txBox="1"/>
          <p:nvPr/>
        </p:nvSpPr>
        <p:spPr>
          <a:xfrm>
            <a:off x="4677351" y="5731135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dirty="0">
                <a:latin typeface="ABeZeh"/>
              </a:rPr>
              <a:t> </a:t>
            </a:r>
            <a:r>
              <a:rPr lang="ca-ES" sz="1200" b="1" dirty="0">
                <a:latin typeface="ABeZeh"/>
              </a:rPr>
              <a:t>__</a:t>
            </a:r>
          </a:p>
        </p:txBody>
      </p:sp>
      <p:sp>
        <p:nvSpPr>
          <p:cNvPr id="235" name="CuadroTexto 234">
            <a:extLst>
              <a:ext uri="{FF2B5EF4-FFF2-40B4-BE49-F238E27FC236}">
                <a16:creationId xmlns:a16="http://schemas.microsoft.com/office/drawing/2014/main" id="{44B0382F-A554-60A1-7F0F-D515D220D452}"/>
              </a:ext>
            </a:extLst>
          </p:cNvPr>
          <p:cNvSpPr txBox="1"/>
          <p:nvPr/>
        </p:nvSpPr>
        <p:spPr>
          <a:xfrm>
            <a:off x="1114544" y="775561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=</a:t>
            </a:r>
          </a:p>
        </p:txBody>
      </p:sp>
      <p:sp>
        <p:nvSpPr>
          <p:cNvPr id="236" name="CuadroTexto 235">
            <a:extLst>
              <a:ext uri="{FF2B5EF4-FFF2-40B4-BE49-F238E27FC236}">
                <a16:creationId xmlns:a16="http://schemas.microsoft.com/office/drawing/2014/main" id="{F559ED0B-07A3-FA31-BDA4-490D086CD2AE}"/>
              </a:ext>
            </a:extLst>
          </p:cNvPr>
          <p:cNvSpPr txBox="1"/>
          <p:nvPr/>
        </p:nvSpPr>
        <p:spPr>
          <a:xfrm>
            <a:off x="823067" y="7678453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 8</a:t>
            </a:r>
          </a:p>
          <a:p>
            <a:r>
              <a:rPr lang="ca-ES" sz="1200">
                <a:latin typeface="ABeZeh"/>
              </a:rPr>
              <a:t> 10</a:t>
            </a:r>
          </a:p>
        </p:txBody>
      </p:sp>
      <p:sp>
        <p:nvSpPr>
          <p:cNvPr id="237" name="CuadroTexto 236">
            <a:extLst>
              <a:ext uri="{FF2B5EF4-FFF2-40B4-BE49-F238E27FC236}">
                <a16:creationId xmlns:a16="http://schemas.microsoft.com/office/drawing/2014/main" id="{6D842972-AB3F-86EF-2F11-54F1717EBDA2}"/>
              </a:ext>
            </a:extLst>
          </p:cNvPr>
          <p:cNvSpPr txBox="1"/>
          <p:nvPr/>
        </p:nvSpPr>
        <p:spPr>
          <a:xfrm>
            <a:off x="816688" y="7697636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</a:t>
            </a:r>
          </a:p>
        </p:txBody>
      </p:sp>
      <p:sp>
        <p:nvSpPr>
          <p:cNvPr id="2" name="Afgeronde rechthoek 113">
            <a:extLst>
              <a:ext uri="{FF2B5EF4-FFF2-40B4-BE49-F238E27FC236}">
                <a16:creationId xmlns:a16="http://schemas.microsoft.com/office/drawing/2014/main" id="{28E75990-0D71-C147-7040-809D16128EC3}"/>
              </a:ext>
            </a:extLst>
          </p:cNvPr>
          <p:cNvSpPr/>
          <p:nvPr/>
        </p:nvSpPr>
        <p:spPr>
          <a:xfrm>
            <a:off x="996206" y="6435668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8BE9F09B-3294-1F4E-3C22-17B7065F6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033" y="2687262"/>
            <a:ext cx="921520" cy="597592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BF55314D-BCA3-F53F-5F61-2983AF4AA8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0644" y="2693060"/>
            <a:ext cx="848869" cy="567681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A52B893-CC9B-BCA4-8E4A-1054F20623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473" y="3543483"/>
            <a:ext cx="1031338" cy="679746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2E208F0D-5399-EEFE-EFC0-7AB7D6F100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8053" y="3586110"/>
            <a:ext cx="942571" cy="58134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542D1A6B-E1AE-4FAE-A07E-210DD8D680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685" y="4913098"/>
            <a:ext cx="2517424" cy="737369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A1D7C665-992A-3918-07B0-1D494E9B81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5999" y="4916664"/>
            <a:ext cx="2546092" cy="707908"/>
          </a:xfrm>
          <a:prstGeom prst="rect">
            <a:avLst/>
          </a:prstGeom>
        </p:spPr>
      </p:pic>
      <p:sp>
        <p:nvSpPr>
          <p:cNvPr id="56" name="CuadroTexto 55">
            <a:extLst>
              <a:ext uri="{FF2B5EF4-FFF2-40B4-BE49-F238E27FC236}">
                <a16:creationId xmlns:a16="http://schemas.microsoft.com/office/drawing/2014/main" id="{1A1428D4-04E5-1A72-CE53-C6423F7170A4}"/>
              </a:ext>
            </a:extLst>
          </p:cNvPr>
          <p:cNvSpPr txBox="1"/>
          <p:nvPr/>
        </p:nvSpPr>
        <p:spPr>
          <a:xfrm>
            <a:off x="2641316" y="6276650"/>
            <a:ext cx="45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 20</a:t>
            </a:r>
          </a:p>
          <a:p>
            <a:r>
              <a:rPr lang="ca-ES" sz="1200">
                <a:latin typeface="ABeZeh"/>
              </a:rPr>
              <a:t> 100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B5975091-9B04-FEF9-B039-795726150C99}"/>
              </a:ext>
            </a:extLst>
          </p:cNvPr>
          <p:cNvSpPr txBox="1"/>
          <p:nvPr/>
        </p:nvSpPr>
        <p:spPr>
          <a:xfrm>
            <a:off x="2632232" y="6302646"/>
            <a:ext cx="527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____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5937169D-AC10-9F7F-AEF8-8DE5D0DEEC30}"/>
              </a:ext>
            </a:extLst>
          </p:cNvPr>
          <p:cNvSpPr txBox="1"/>
          <p:nvPr/>
        </p:nvSpPr>
        <p:spPr>
          <a:xfrm>
            <a:off x="3029136" y="634507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+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C48DB269-F9E3-02E4-1C5E-E73C46394C22}"/>
              </a:ext>
            </a:extLst>
          </p:cNvPr>
          <p:cNvSpPr txBox="1"/>
          <p:nvPr/>
        </p:nvSpPr>
        <p:spPr>
          <a:xfrm>
            <a:off x="3161036" y="6278120"/>
            <a:ext cx="455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</a:rPr>
              <a:t>   1</a:t>
            </a:r>
          </a:p>
          <a:p>
            <a:r>
              <a:rPr lang="ca-ES" sz="1200">
                <a:latin typeface="ABeZeh"/>
              </a:rPr>
              <a:t> 10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FF282D78-C0C3-CE87-05E0-B4B9E431C644}"/>
              </a:ext>
            </a:extLst>
          </p:cNvPr>
          <p:cNvSpPr txBox="1"/>
          <p:nvPr/>
        </p:nvSpPr>
        <p:spPr>
          <a:xfrm>
            <a:off x="3143127" y="6289931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___</a:t>
            </a:r>
          </a:p>
        </p:txBody>
      </p:sp>
      <p:sp>
        <p:nvSpPr>
          <p:cNvPr id="61" name="Afgeronde rechthoek 113">
            <a:extLst>
              <a:ext uri="{FF2B5EF4-FFF2-40B4-BE49-F238E27FC236}">
                <a16:creationId xmlns:a16="http://schemas.microsoft.com/office/drawing/2014/main" id="{9289AE47-CA12-396A-1FA8-0193BB63C233}"/>
              </a:ext>
            </a:extLst>
          </p:cNvPr>
          <p:cNvSpPr/>
          <p:nvPr/>
        </p:nvSpPr>
        <p:spPr>
          <a:xfrm>
            <a:off x="2438297" y="6429665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1A6FF2B2-75E7-1014-7A08-12100FAE545C}"/>
              </a:ext>
            </a:extLst>
          </p:cNvPr>
          <p:cNvSpPr txBox="1"/>
          <p:nvPr/>
        </p:nvSpPr>
        <p:spPr>
          <a:xfrm>
            <a:off x="4143191" y="6290409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 1</a:t>
            </a:r>
          </a:p>
          <a:p>
            <a:r>
              <a:rPr lang="ca-ES" sz="1200">
                <a:latin typeface="ABeZeh"/>
              </a:rPr>
              <a:t> 10</a:t>
            </a: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3AA858D8-7E9F-2873-B6F7-678AD3CA0F78}"/>
              </a:ext>
            </a:extLst>
          </p:cNvPr>
          <p:cNvSpPr txBox="1"/>
          <p:nvPr/>
        </p:nvSpPr>
        <p:spPr>
          <a:xfrm>
            <a:off x="4134107" y="6316405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55087688-AE61-766D-48B4-2BA0BBBD322B}"/>
              </a:ext>
            </a:extLst>
          </p:cNvPr>
          <p:cNvSpPr txBox="1"/>
          <p:nvPr/>
        </p:nvSpPr>
        <p:spPr>
          <a:xfrm>
            <a:off x="4384386" y="635883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+</a:t>
            </a: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83C1A864-4F0D-E310-AA41-E3D571B5D6A4}"/>
              </a:ext>
            </a:extLst>
          </p:cNvPr>
          <p:cNvSpPr txBox="1"/>
          <p:nvPr/>
        </p:nvSpPr>
        <p:spPr>
          <a:xfrm>
            <a:off x="4487199" y="6299197"/>
            <a:ext cx="455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</a:rPr>
              <a:t>   2</a:t>
            </a:r>
          </a:p>
          <a:p>
            <a:r>
              <a:rPr lang="ca-ES" sz="1200">
                <a:latin typeface="ABeZeh"/>
              </a:rPr>
              <a:t> 100</a:t>
            </a: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76B2232C-179F-2B0C-6CF9-AAA3BACFDAD4}"/>
              </a:ext>
            </a:extLst>
          </p:cNvPr>
          <p:cNvSpPr txBox="1"/>
          <p:nvPr/>
        </p:nvSpPr>
        <p:spPr>
          <a:xfrm>
            <a:off x="4497917" y="6311008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___</a:t>
            </a:r>
          </a:p>
        </p:txBody>
      </p:sp>
      <p:sp>
        <p:nvSpPr>
          <p:cNvPr id="90" name="Afgeronde rechthoek 113">
            <a:extLst>
              <a:ext uri="{FF2B5EF4-FFF2-40B4-BE49-F238E27FC236}">
                <a16:creationId xmlns:a16="http://schemas.microsoft.com/office/drawing/2014/main" id="{F3F13A88-ED30-FEF0-AE3A-D9379BC55A5A}"/>
              </a:ext>
            </a:extLst>
          </p:cNvPr>
          <p:cNvSpPr/>
          <p:nvPr/>
        </p:nvSpPr>
        <p:spPr>
          <a:xfrm>
            <a:off x="3940172" y="644342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0" name="Afgeronde rechthoek 21">
            <a:extLst>
              <a:ext uri="{FF2B5EF4-FFF2-40B4-BE49-F238E27FC236}">
                <a16:creationId xmlns:a16="http://schemas.microsoft.com/office/drawing/2014/main" id="{7B7C4A96-4497-700D-2FE3-5811D72374E2}"/>
              </a:ext>
            </a:extLst>
          </p:cNvPr>
          <p:cNvSpPr/>
          <p:nvPr/>
        </p:nvSpPr>
        <p:spPr>
          <a:xfrm>
            <a:off x="2644421" y="7676354"/>
            <a:ext cx="396344" cy="49584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2" name="CuadroTexto 101">
            <a:extLst>
              <a:ext uri="{FF2B5EF4-FFF2-40B4-BE49-F238E27FC236}">
                <a16:creationId xmlns:a16="http://schemas.microsoft.com/office/drawing/2014/main" id="{40A2D1E4-2479-BD77-9FD7-DE8A5751F0B8}"/>
              </a:ext>
            </a:extLst>
          </p:cNvPr>
          <p:cNvSpPr txBox="1"/>
          <p:nvPr/>
        </p:nvSpPr>
        <p:spPr>
          <a:xfrm>
            <a:off x="2446752" y="775031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=</a:t>
            </a:r>
          </a:p>
        </p:txBody>
      </p:sp>
      <p:sp>
        <p:nvSpPr>
          <p:cNvPr id="107" name="CuadroTexto 106">
            <a:extLst>
              <a:ext uri="{FF2B5EF4-FFF2-40B4-BE49-F238E27FC236}">
                <a16:creationId xmlns:a16="http://schemas.microsoft.com/office/drawing/2014/main" id="{4934EF8C-F873-B69A-144C-026CFFA2538C}"/>
              </a:ext>
            </a:extLst>
          </p:cNvPr>
          <p:cNvSpPr txBox="1"/>
          <p:nvPr/>
        </p:nvSpPr>
        <p:spPr>
          <a:xfrm>
            <a:off x="2100343" y="7680304"/>
            <a:ext cx="45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 93</a:t>
            </a:r>
          </a:p>
          <a:p>
            <a:r>
              <a:rPr lang="ca-ES" sz="1200">
                <a:latin typeface="ABeZeh"/>
              </a:rPr>
              <a:t> 100</a:t>
            </a:r>
          </a:p>
        </p:txBody>
      </p:sp>
      <p:sp>
        <p:nvSpPr>
          <p:cNvPr id="108" name="CuadroTexto 107">
            <a:extLst>
              <a:ext uri="{FF2B5EF4-FFF2-40B4-BE49-F238E27FC236}">
                <a16:creationId xmlns:a16="http://schemas.microsoft.com/office/drawing/2014/main" id="{FBAC4767-C475-22B0-FBF1-1F50528AF6D6}"/>
              </a:ext>
            </a:extLst>
          </p:cNvPr>
          <p:cNvSpPr txBox="1"/>
          <p:nvPr/>
        </p:nvSpPr>
        <p:spPr>
          <a:xfrm>
            <a:off x="2148896" y="7692334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</a:t>
            </a:r>
          </a:p>
        </p:txBody>
      </p:sp>
      <p:sp>
        <p:nvSpPr>
          <p:cNvPr id="109" name="Afgeronde rechthoek 21">
            <a:extLst>
              <a:ext uri="{FF2B5EF4-FFF2-40B4-BE49-F238E27FC236}">
                <a16:creationId xmlns:a16="http://schemas.microsoft.com/office/drawing/2014/main" id="{52C8FE67-824D-647F-3A73-D858CBE3D7C5}"/>
              </a:ext>
            </a:extLst>
          </p:cNvPr>
          <p:cNvSpPr/>
          <p:nvPr/>
        </p:nvSpPr>
        <p:spPr>
          <a:xfrm>
            <a:off x="4101573" y="7689169"/>
            <a:ext cx="396344" cy="49584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1" name="CuadroTexto 110">
            <a:extLst>
              <a:ext uri="{FF2B5EF4-FFF2-40B4-BE49-F238E27FC236}">
                <a16:creationId xmlns:a16="http://schemas.microsoft.com/office/drawing/2014/main" id="{55CF7135-5761-2319-0693-DD6FDD86FE48}"/>
              </a:ext>
            </a:extLst>
          </p:cNvPr>
          <p:cNvSpPr txBox="1"/>
          <p:nvPr/>
        </p:nvSpPr>
        <p:spPr>
          <a:xfrm>
            <a:off x="3903904" y="776312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=</a:t>
            </a:r>
          </a:p>
        </p:txBody>
      </p:sp>
      <p:sp>
        <p:nvSpPr>
          <p:cNvPr id="113" name="CuadroTexto 112">
            <a:extLst>
              <a:ext uri="{FF2B5EF4-FFF2-40B4-BE49-F238E27FC236}">
                <a16:creationId xmlns:a16="http://schemas.microsoft.com/office/drawing/2014/main" id="{D467CEF0-8BE5-4DE0-2029-82DE1D31A397}"/>
              </a:ext>
            </a:extLst>
          </p:cNvPr>
          <p:cNvSpPr txBox="1"/>
          <p:nvPr/>
        </p:nvSpPr>
        <p:spPr>
          <a:xfrm>
            <a:off x="3573454" y="7685966"/>
            <a:ext cx="45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 37</a:t>
            </a:r>
          </a:p>
          <a:p>
            <a:r>
              <a:rPr lang="ca-ES" sz="1200">
                <a:latin typeface="ABeZeh"/>
              </a:rPr>
              <a:t> 100</a:t>
            </a:r>
          </a:p>
        </p:txBody>
      </p:sp>
      <p:sp>
        <p:nvSpPr>
          <p:cNvPr id="114" name="CuadroTexto 113">
            <a:extLst>
              <a:ext uri="{FF2B5EF4-FFF2-40B4-BE49-F238E27FC236}">
                <a16:creationId xmlns:a16="http://schemas.microsoft.com/office/drawing/2014/main" id="{5EC31A2B-BE27-3EFB-ED90-6F4A476E4B4D}"/>
              </a:ext>
            </a:extLst>
          </p:cNvPr>
          <p:cNvSpPr txBox="1"/>
          <p:nvPr/>
        </p:nvSpPr>
        <p:spPr>
          <a:xfrm>
            <a:off x="3606048" y="7705149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</a:t>
            </a:r>
          </a:p>
        </p:txBody>
      </p:sp>
      <p:sp>
        <p:nvSpPr>
          <p:cNvPr id="115" name="Afgeronde rechthoek 21">
            <a:extLst>
              <a:ext uri="{FF2B5EF4-FFF2-40B4-BE49-F238E27FC236}">
                <a16:creationId xmlns:a16="http://schemas.microsoft.com/office/drawing/2014/main" id="{7586155E-055D-B0F1-29BA-C30009AC7D71}"/>
              </a:ext>
            </a:extLst>
          </p:cNvPr>
          <p:cNvSpPr/>
          <p:nvPr/>
        </p:nvSpPr>
        <p:spPr>
          <a:xfrm>
            <a:off x="5519195" y="7671888"/>
            <a:ext cx="396344" cy="49584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8" name="CuadroTexto 117">
            <a:extLst>
              <a:ext uri="{FF2B5EF4-FFF2-40B4-BE49-F238E27FC236}">
                <a16:creationId xmlns:a16="http://schemas.microsoft.com/office/drawing/2014/main" id="{26995920-F5F8-C6E1-1842-DEC20EE07AB8}"/>
              </a:ext>
            </a:extLst>
          </p:cNvPr>
          <p:cNvSpPr txBox="1"/>
          <p:nvPr/>
        </p:nvSpPr>
        <p:spPr>
          <a:xfrm>
            <a:off x="5321526" y="774584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=</a:t>
            </a:r>
          </a:p>
        </p:txBody>
      </p:sp>
      <p:sp>
        <p:nvSpPr>
          <p:cNvPr id="119" name="CuadroTexto 118">
            <a:extLst>
              <a:ext uri="{FF2B5EF4-FFF2-40B4-BE49-F238E27FC236}">
                <a16:creationId xmlns:a16="http://schemas.microsoft.com/office/drawing/2014/main" id="{69ABD1EC-1C5B-0CB3-F7FC-DE358FE13B49}"/>
              </a:ext>
            </a:extLst>
          </p:cNvPr>
          <p:cNvSpPr txBox="1"/>
          <p:nvPr/>
        </p:nvSpPr>
        <p:spPr>
          <a:xfrm>
            <a:off x="5030049" y="7668685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 6</a:t>
            </a:r>
          </a:p>
          <a:p>
            <a:r>
              <a:rPr lang="ca-ES" sz="1200">
                <a:latin typeface="ABeZeh"/>
              </a:rPr>
              <a:t> 10</a:t>
            </a:r>
          </a:p>
        </p:txBody>
      </p:sp>
      <p:sp>
        <p:nvSpPr>
          <p:cNvPr id="120" name="CuadroTexto 119">
            <a:extLst>
              <a:ext uri="{FF2B5EF4-FFF2-40B4-BE49-F238E27FC236}">
                <a16:creationId xmlns:a16="http://schemas.microsoft.com/office/drawing/2014/main" id="{EDC9EA28-21C3-0A19-D6D1-F314C8A54BCE}"/>
              </a:ext>
            </a:extLst>
          </p:cNvPr>
          <p:cNvSpPr txBox="1"/>
          <p:nvPr/>
        </p:nvSpPr>
        <p:spPr>
          <a:xfrm>
            <a:off x="5023670" y="7687868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</a:t>
            </a:r>
          </a:p>
        </p:txBody>
      </p:sp>
      <p:sp>
        <p:nvSpPr>
          <p:cNvPr id="122" name="CuadroTexto 121">
            <a:extLst>
              <a:ext uri="{FF2B5EF4-FFF2-40B4-BE49-F238E27FC236}">
                <a16:creationId xmlns:a16="http://schemas.microsoft.com/office/drawing/2014/main" id="{56F6D0E5-A2A3-C4E7-E95F-F444928B0D53}"/>
              </a:ext>
            </a:extLst>
          </p:cNvPr>
          <p:cNvSpPr txBox="1"/>
          <p:nvPr/>
        </p:nvSpPr>
        <p:spPr>
          <a:xfrm>
            <a:off x="913517" y="9010159"/>
            <a:ext cx="45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 33</a:t>
            </a:r>
          </a:p>
          <a:p>
            <a:r>
              <a:rPr lang="ca-ES" sz="1200">
                <a:latin typeface="ABeZeh"/>
              </a:rPr>
              <a:t> 100</a:t>
            </a:r>
          </a:p>
        </p:txBody>
      </p:sp>
      <p:sp>
        <p:nvSpPr>
          <p:cNvPr id="123" name="CuadroTexto 122">
            <a:extLst>
              <a:ext uri="{FF2B5EF4-FFF2-40B4-BE49-F238E27FC236}">
                <a16:creationId xmlns:a16="http://schemas.microsoft.com/office/drawing/2014/main" id="{C310D656-081A-69A1-37A2-61F67ACD533A}"/>
              </a:ext>
            </a:extLst>
          </p:cNvPr>
          <p:cNvSpPr txBox="1"/>
          <p:nvPr/>
        </p:nvSpPr>
        <p:spPr>
          <a:xfrm>
            <a:off x="901473" y="9022189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___</a:t>
            </a:r>
          </a:p>
        </p:txBody>
      </p:sp>
      <p:sp>
        <p:nvSpPr>
          <p:cNvPr id="124" name="CuadroTexto 123">
            <a:extLst>
              <a:ext uri="{FF2B5EF4-FFF2-40B4-BE49-F238E27FC236}">
                <a16:creationId xmlns:a16="http://schemas.microsoft.com/office/drawing/2014/main" id="{9744EA5C-4708-C1D0-B7EB-8C228CE8760D}"/>
              </a:ext>
            </a:extLst>
          </p:cNvPr>
          <p:cNvSpPr txBox="1"/>
          <p:nvPr/>
        </p:nvSpPr>
        <p:spPr>
          <a:xfrm>
            <a:off x="1272746" y="9097279"/>
            <a:ext cx="335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  <a:sym typeface="Wingdings" panose="05000000000000000000" pitchFamily="2" charset="2"/>
              </a:rPr>
              <a:t></a:t>
            </a:r>
          </a:p>
        </p:txBody>
      </p:sp>
      <p:sp>
        <p:nvSpPr>
          <p:cNvPr id="125" name="CuadroTexto 124">
            <a:extLst>
              <a:ext uri="{FF2B5EF4-FFF2-40B4-BE49-F238E27FC236}">
                <a16:creationId xmlns:a16="http://schemas.microsoft.com/office/drawing/2014/main" id="{22BAD17F-6643-FE92-93BF-C231DD994674}"/>
              </a:ext>
            </a:extLst>
          </p:cNvPr>
          <p:cNvSpPr txBox="1"/>
          <p:nvPr/>
        </p:nvSpPr>
        <p:spPr>
          <a:xfrm>
            <a:off x="3118239" y="9002466"/>
            <a:ext cx="45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 97</a:t>
            </a:r>
          </a:p>
          <a:p>
            <a:r>
              <a:rPr lang="ca-ES" sz="1200">
                <a:latin typeface="ABeZeh"/>
              </a:rPr>
              <a:t> 100</a:t>
            </a:r>
          </a:p>
        </p:txBody>
      </p:sp>
      <p:sp>
        <p:nvSpPr>
          <p:cNvPr id="126" name="CuadroTexto 125">
            <a:extLst>
              <a:ext uri="{FF2B5EF4-FFF2-40B4-BE49-F238E27FC236}">
                <a16:creationId xmlns:a16="http://schemas.microsoft.com/office/drawing/2014/main" id="{CC206D56-52BC-1C38-8139-ADC89BD4CA28}"/>
              </a:ext>
            </a:extLst>
          </p:cNvPr>
          <p:cNvSpPr txBox="1"/>
          <p:nvPr/>
        </p:nvSpPr>
        <p:spPr>
          <a:xfrm>
            <a:off x="3106195" y="9014496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___</a:t>
            </a:r>
          </a:p>
        </p:txBody>
      </p:sp>
      <p:sp>
        <p:nvSpPr>
          <p:cNvPr id="127" name="CuadroTexto 126">
            <a:extLst>
              <a:ext uri="{FF2B5EF4-FFF2-40B4-BE49-F238E27FC236}">
                <a16:creationId xmlns:a16="http://schemas.microsoft.com/office/drawing/2014/main" id="{734331D8-3B5B-370A-DC9E-C9B80E678D9A}"/>
              </a:ext>
            </a:extLst>
          </p:cNvPr>
          <p:cNvSpPr txBox="1"/>
          <p:nvPr/>
        </p:nvSpPr>
        <p:spPr>
          <a:xfrm>
            <a:off x="3477468" y="9089586"/>
            <a:ext cx="335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  <a:sym typeface="Wingdings" panose="05000000000000000000" pitchFamily="2" charset="2"/>
              </a:rPr>
              <a:t>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5B301712-0BA0-4683-9588-FCB99D22FC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4288</TotalTime>
  <Words>329</Words>
  <Application>Microsoft Office PowerPoint</Application>
  <PresentationFormat>Personalizado</PresentationFormat>
  <Paragraphs>134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118</cp:revision>
  <dcterms:created xsi:type="dcterms:W3CDTF">2022-01-03T10:00:59Z</dcterms:created>
  <dcterms:modified xsi:type="dcterms:W3CDTF">2024-12-15T08:45:05Z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