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11-12-2024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8 1r. Pàgina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28402" y="2411683"/>
            <a:ext cx="6344835" cy="581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Calcula les operacions (2 punts).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Ondertitel 2">
            <a:extLst>
              <a:ext uri="{FF2B5EF4-FFF2-40B4-BE49-F238E27FC236}">
                <a16:creationId xmlns:a16="http://schemas.microsoft.com/office/drawing/2014/main" id="{DDEEC134-BC93-E4E0-388A-E237651E6B57}"/>
              </a:ext>
            </a:extLst>
          </p:cNvPr>
          <p:cNvSpPr txBox="1">
            <a:spLocks/>
          </p:cNvSpPr>
          <p:nvPr/>
        </p:nvSpPr>
        <p:spPr>
          <a:xfrm>
            <a:off x="728402" y="4896868"/>
            <a:ext cx="6904116" cy="562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Completa els resultats (2 punts)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C6FC83-3038-47D1-040E-B56069EAF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802" y="3176782"/>
            <a:ext cx="1952441" cy="140607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084D737-2CEE-FCA7-9AC2-8D886B4288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1833" y="3176782"/>
            <a:ext cx="1952441" cy="140409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69DDCEB6-930B-9E98-9E41-66D9AFFD08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955" y="5582429"/>
            <a:ext cx="4152900" cy="114300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26AD4259-C9F9-5E7F-3FAA-DFDF334A3C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843" y="6635390"/>
            <a:ext cx="4133850" cy="981075"/>
          </a:xfrm>
          <a:prstGeom prst="rect">
            <a:avLst/>
          </a:prstGeom>
        </p:spPr>
      </p:pic>
      <p:sp>
        <p:nvSpPr>
          <p:cNvPr id="40" name="Ondertitel 2">
            <a:extLst>
              <a:ext uri="{FF2B5EF4-FFF2-40B4-BE49-F238E27FC236}">
                <a16:creationId xmlns:a16="http://schemas.microsoft.com/office/drawing/2014/main" id="{B1E89223-AE81-7644-8467-6B2D22BDEEBE}"/>
              </a:ext>
            </a:extLst>
          </p:cNvPr>
          <p:cNvSpPr txBox="1">
            <a:spLocks/>
          </p:cNvSpPr>
          <p:nvPr/>
        </p:nvSpPr>
        <p:spPr>
          <a:xfrm>
            <a:off x="683897" y="8165705"/>
            <a:ext cx="6904116" cy="562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Completa les respostes (2 punts)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6B22DC03-45A4-E9DF-E93C-F26582CC4A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017" y="8672751"/>
            <a:ext cx="361950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Mètode Snappet. Prova 8 1r. Pàgina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3600" b="1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b="1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sp>
        <p:nvSpPr>
          <p:cNvPr id="16" name="Ondertitel 2">
            <a:extLst>
              <a:ext uri="{FF2B5EF4-FFF2-40B4-BE49-F238E27FC236}">
                <a16:creationId xmlns:a16="http://schemas.microsoft.com/office/drawing/2014/main" id="{B8AE8FDD-384A-3867-B6D3-CAA952332D5C}"/>
              </a:ext>
            </a:extLst>
          </p:cNvPr>
          <p:cNvSpPr txBox="1">
            <a:spLocks/>
          </p:cNvSpPr>
          <p:nvPr/>
        </p:nvSpPr>
        <p:spPr>
          <a:xfrm>
            <a:off x="590969" y="2245132"/>
            <a:ext cx="6158196" cy="586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Subratlla els números que sumaràs primer (2 punts).</a:t>
            </a:r>
          </a:p>
        </p:txBody>
      </p:sp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9" name="Ondertitel 2">
            <a:extLst>
              <a:ext uri="{FF2B5EF4-FFF2-40B4-BE49-F238E27FC236}">
                <a16:creationId xmlns:a16="http://schemas.microsoft.com/office/drawing/2014/main" id="{B2D6FCD7-607D-9463-C7ED-F2AAAFB0064C}"/>
              </a:ext>
            </a:extLst>
          </p:cNvPr>
          <p:cNvSpPr txBox="1">
            <a:spLocks/>
          </p:cNvSpPr>
          <p:nvPr/>
        </p:nvSpPr>
        <p:spPr>
          <a:xfrm>
            <a:off x="568722" y="5313300"/>
            <a:ext cx="6158196" cy="483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ca-ES" sz="2800" b="1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Calcula i indica quina propietat de la suma has utilitzat (2 punts).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36B5511-8DE8-0B30-122F-EC30CF652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45" y="3386782"/>
            <a:ext cx="2524125" cy="121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4F882E1-4D20-71E9-C3CC-BE197A156A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1460" y="3417529"/>
            <a:ext cx="2514600" cy="12763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BD2586A-77B5-70A3-7EBA-D600087BF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967" y="6757346"/>
            <a:ext cx="2952750" cy="136207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C8A6D81-9381-A511-E4C6-3FD5553139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3277" y="6741512"/>
            <a:ext cx="2857500" cy="137160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FA42ECC-922C-EBCA-03C8-475C84E2A79C}"/>
              </a:ext>
            </a:extLst>
          </p:cNvPr>
          <p:cNvSpPr txBox="1"/>
          <p:nvPr/>
        </p:nvSpPr>
        <p:spPr>
          <a:xfrm>
            <a:off x="723854" y="8451574"/>
            <a:ext cx="5466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>
                <a:latin typeface="Escolar1" panose="00000400000000000000" pitchFamily="2" charset="0"/>
              </a:rPr>
              <a:t>He utilitzat la propietat    </a:t>
            </a:r>
            <a:r>
              <a:rPr lang="ca-ES" sz="2800" dirty="0">
                <a:solidFill>
                  <a:srgbClr val="FF33CC"/>
                </a:solidFill>
                <a:latin typeface="Escolar1" panose="00000400000000000000" pitchFamily="2" charset="0"/>
              </a:rPr>
              <a:t>                </a:t>
            </a:r>
            <a:r>
              <a:rPr lang="ca-ES" sz="2800" dirty="0">
                <a:latin typeface="Escolar1" panose="00000400000000000000" pitchFamily="2" charset="0"/>
              </a:rPr>
              <a:t>.</a:t>
            </a:r>
          </a:p>
        </p:txBody>
      </p:sp>
      <p:grpSp>
        <p:nvGrpSpPr>
          <p:cNvPr id="42" name="Groep 109">
            <a:extLst>
              <a:ext uri="{FF2B5EF4-FFF2-40B4-BE49-F238E27FC236}">
                <a16:creationId xmlns:a16="http://schemas.microsoft.com/office/drawing/2014/main" id="{3D798200-4F14-9461-F74C-68869142C5B6}"/>
              </a:ext>
            </a:extLst>
          </p:cNvPr>
          <p:cNvGrpSpPr/>
          <p:nvPr/>
        </p:nvGrpSpPr>
        <p:grpSpPr>
          <a:xfrm>
            <a:off x="4252884" y="8507935"/>
            <a:ext cx="1652198" cy="396000"/>
            <a:chOff x="722356" y="7729459"/>
            <a:chExt cx="6120268" cy="396000"/>
          </a:xfrm>
        </p:grpSpPr>
        <p:cxnSp>
          <p:nvCxnSpPr>
            <p:cNvPr id="43" name="Rechte verbindingslijn 110">
              <a:extLst>
                <a:ext uri="{FF2B5EF4-FFF2-40B4-BE49-F238E27FC236}">
                  <a16:creationId xmlns:a16="http://schemas.microsoft.com/office/drawing/2014/main" id="{B45A29A5-FBD7-F1D4-2023-8CE6D10B0C7A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44" name="Rechte verbindingslijn 111">
              <a:extLst>
                <a:ext uri="{FF2B5EF4-FFF2-40B4-BE49-F238E27FC236}">
                  <a16:creationId xmlns:a16="http://schemas.microsoft.com/office/drawing/2014/main" id="{D4FF66AF-D0A7-396F-C25F-9AA06EB8426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46" name="Rechthoek 112">
              <a:extLst>
                <a:ext uri="{FF2B5EF4-FFF2-40B4-BE49-F238E27FC236}">
                  <a16:creationId xmlns:a16="http://schemas.microsoft.com/office/drawing/2014/main" id="{BE816C96-03E4-4CA5-5833-E63A70D9CA6B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5862F4B-1504-45FF-89C9-EFDC0B6C68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3197</TotalTime>
  <Words>94</Words>
  <Application>Microsoft Office PowerPoint</Application>
  <PresentationFormat>Personalizado</PresentationFormat>
  <Paragraphs>14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104</cp:revision>
  <dcterms:created xsi:type="dcterms:W3CDTF">2022-01-03T10:00:59Z</dcterms:created>
  <dcterms:modified xsi:type="dcterms:W3CDTF">2024-12-11T06:10:38Z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