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2"/>
  </p:notesMasterIdLst>
  <p:sldIdLst>
    <p:sldId id="291" r:id="rId5"/>
    <p:sldId id="293" r:id="rId6"/>
    <p:sldId id="286" r:id="rId7"/>
    <p:sldId id="294" r:id="rId8"/>
    <p:sldId id="287" r:id="rId9"/>
    <p:sldId id="296" r:id="rId10"/>
    <p:sldId id="295" r:id="rId11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248018-B4E6-1D6F-AF52-DB91B3433F52}" name="Javier Elizaga MaÃ±as" initials="JEM" userId="Javier Elizaga MaÃ±a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F15"/>
    <a:srgbClr val="F0CA18"/>
    <a:srgbClr val="F3C2C3"/>
    <a:srgbClr val="C22451"/>
    <a:srgbClr val="D9D9D9"/>
    <a:srgbClr val="33A2D5"/>
    <a:srgbClr val="313131"/>
    <a:srgbClr val="FF33CC"/>
    <a:srgbClr val="009ED0"/>
    <a:srgbClr val="F9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1610BE-331D-45E7-8CBA-FC40FD5EE99C}" v="1" dt="2025-01-22T11:06:09.3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0" d="100"/>
          <a:sy n="120" d="100"/>
        </p:scale>
        <p:origin x="2394" y="-294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gi Molla Vicedo" userId="7c161ecc-dcbb-479f-9826-c5e238cb0033" providerId="ADAL" clId="{8E1610BE-331D-45E7-8CBA-FC40FD5EE99C}"/>
    <pc:docChg chg="custSel modSld">
      <pc:chgData name="Sergi Molla Vicedo" userId="7c161ecc-dcbb-479f-9826-c5e238cb0033" providerId="ADAL" clId="{8E1610BE-331D-45E7-8CBA-FC40FD5EE99C}" dt="2025-01-22T12:29:09.463" v="1977" actId="20577"/>
      <pc:docMkLst>
        <pc:docMk/>
      </pc:docMkLst>
      <pc:sldChg chg="modSp mod">
        <pc:chgData name="Sergi Molla Vicedo" userId="7c161ecc-dcbb-479f-9826-c5e238cb0033" providerId="ADAL" clId="{8E1610BE-331D-45E7-8CBA-FC40FD5EE99C}" dt="2025-01-22T12:11:35.267" v="1962" actId="20577"/>
        <pc:sldMkLst>
          <pc:docMk/>
          <pc:sldMk cId="1122071543" sldId="286"/>
        </pc:sldMkLst>
        <pc:spChg chg="mod">
          <ac:chgData name="Sergi Molla Vicedo" userId="7c161ecc-dcbb-479f-9826-c5e238cb0033" providerId="ADAL" clId="{8E1610BE-331D-45E7-8CBA-FC40FD5EE99C}" dt="2025-01-22T12:11:35.267" v="1962" actId="20577"/>
          <ac:spMkLst>
            <pc:docMk/>
            <pc:sldMk cId="1122071543" sldId="286"/>
            <ac:spMk id="12" creationId="{E28502CC-8D4B-A20F-184E-5916EE064615}"/>
          </ac:spMkLst>
        </pc:spChg>
        <pc:spChg chg="mod">
          <ac:chgData name="Sergi Molla Vicedo" userId="7c161ecc-dcbb-479f-9826-c5e238cb0033" providerId="ADAL" clId="{8E1610BE-331D-45E7-8CBA-FC40FD5EE99C}" dt="2025-01-22T11:08:39.166" v="585" actId="20577"/>
          <ac:spMkLst>
            <pc:docMk/>
            <pc:sldMk cId="1122071543" sldId="286"/>
            <ac:spMk id="25" creationId="{6722CD9E-0043-1787-8A4D-E329374B218E}"/>
          </ac:spMkLst>
        </pc:spChg>
        <pc:spChg chg="mod">
          <ac:chgData name="Sergi Molla Vicedo" userId="7c161ecc-dcbb-479f-9826-c5e238cb0033" providerId="ADAL" clId="{8E1610BE-331D-45E7-8CBA-FC40FD5EE99C}" dt="2025-01-22T11:08:43.538" v="592" actId="20577"/>
          <ac:spMkLst>
            <pc:docMk/>
            <pc:sldMk cId="1122071543" sldId="286"/>
            <ac:spMk id="26" creationId="{0CCFA762-F593-5584-F835-74450BD1520D}"/>
          </ac:spMkLst>
        </pc:spChg>
        <pc:spChg chg="mod">
          <ac:chgData name="Sergi Molla Vicedo" userId="7c161ecc-dcbb-479f-9826-c5e238cb0033" providerId="ADAL" clId="{8E1610BE-331D-45E7-8CBA-FC40FD5EE99C}" dt="2025-01-22T11:35:19.576" v="1413" actId="20577"/>
          <ac:spMkLst>
            <pc:docMk/>
            <pc:sldMk cId="1122071543" sldId="286"/>
            <ac:spMk id="36" creationId="{F4366ED1-9635-396D-F99A-5B70E5CE367B}"/>
          </ac:spMkLst>
        </pc:spChg>
        <pc:spChg chg="mod">
          <ac:chgData name="Sergi Molla Vicedo" userId="7c161ecc-dcbb-479f-9826-c5e238cb0033" providerId="ADAL" clId="{8E1610BE-331D-45E7-8CBA-FC40FD5EE99C}" dt="2025-01-22T11:08:48.603" v="601" actId="20577"/>
          <ac:spMkLst>
            <pc:docMk/>
            <pc:sldMk cId="1122071543" sldId="286"/>
            <ac:spMk id="37" creationId="{2BD9B9B4-2D14-3DB7-3266-2332C02B9011}"/>
          </ac:spMkLst>
        </pc:spChg>
        <pc:spChg chg="mod">
          <ac:chgData name="Sergi Molla Vicedo" userId="7c161ecc-dcbb-479f-9826-c5e238cb0033" providerId="ADAL" clId="{8E1610BE-331D-45E7-8CBA-FC40FD5EE99C}" dt="2025-01-22T11:16:13.417" v="872" actId="20577"/>
          <ac:spMkLst>
            <pc:docMk/>
            <pc:sldMk cId="1122071543" sldId="286"/>
            <ac:spMk id="52" creationId="{12E876F0-2B13-244F-9D5B-F3D8A9587D0C}"/>
          </ac:spMkLst>
        </pc:spChg>
      </pc:sldChg>
      <pc:sldChg chg="modSp mod">
        <pc:chgData name="Sergi Molla Vicedo" userId="7c161ecc-dcbb-479f-9826-c5e238cb0033" providerId="ADAL" clId="{8E1610BE-331D-45E7-8CBA-FC40FD5EE99C}" dt="2025-01-22T12:27:48.709" v="1976" actId="20577"/>
        <pc:sldMkLst>
          <pc:docMk/>
          <pc:sldMk cId="4229402539" sldId="287"/>
        </pc:sldMkLst>
        <pc:spChg chg="mod">
          <ac:chgData name="Sergi Molla Vicedo" userId="7c161ecc-dcbb-479f-9826-c5e238cb0033" providerId="ADAL" clId="{8E1610BE-331D-45E7-8CBA-FC40FD5EE99C}" dt="2025-01-22T12:03:44.452" v="1961" actId="20577"/>
          <ac:spMkLst>
            <pc:docMk/>
            <pc:sldMk cId="4229402539" sldId="287"/>
            <ac:spMk id="3" creationId="{46F31B8E-67D8-9435-5F81-D18116AF8EEC}"/>
          </ac:spMkLst>
        </pc:spChg>
        <pc:spChg chg="mod">
          <ac:chgData name="Sergi Molla Vicedo" userId="7c161ecc-dcbb-479f-9826-c5e238cb0033" providerId="ADAL" clId="{8E1610BE-331D-45E7-8CBA-FC40FD5EE99C}" dt="2025-01-22T11:19:54.736" v="1026" actId="20577"/>
          <ac:spMkLst>
            <pc:docMk/>
            <pc:sldMk cId="4229402539" sldId="287"/>
            <ac:spMk id="16" creationId="{3147C068-78B3-FD93-CBF2-22F92C69E155}"/>
          </ac:spMkLst>
        </pc:spChg>
        <pc:spChg chg="mod">
          <ac:chgData name="Sergi Molla Vicedo" userId="7c161ecc-dcbb-479f-9826-c5e238cb0033" providerId="ADAL" clId="{8E1610BE-331D-45E7-8CBA-FC40FD5EE99C}" dt="2025-01-22T11:19:58.510" v="1033" actId="20577"/>
          <ac:spMkLst>
            <pc:docMk/>
            <pc:sldMk cId="4229402539" sldId="287"/>
            <ac:spMk id="24" creationId="{1B463DF1-9E3E-1B30-CF21-F92A6F744A19}"/>
          </ac:spMkLst>
        </pc:spChg>
        <pc:spChg chg="mod">
          <ac:chgData name="Sergi Molla Vicedo" userId="7c161ecc-dcbb-479f-9826-c5e238cb0033" providerId="ADAL" clId="{8E1610BE-331D-45E7-8CBA-FC40FD5EE99C}" dt="2025-01-22T11:35:11.768" v="1411" actId="20577"/>
          <ac:spMkLst>
            <pc:docMk/>
            <pc:sldMk cId="4229402539" sldId="287"/>
            <ac:spMk id="78" creationId="{3BF59B0D-9A87-F527-ECB4-7FAAFDC88AF4}"/>
          </ac:spMkLst>
        </pc:spChg>
        <pc:spChg chg="mod">
          <ac:chgData name="Sergi Molla Vicedo" userId="7c161ecc-dcbb-479f-9826-c5e238cb0033" providerId="ADAL" clId="{8E1610BE-331D-45E7-8CBA-FC40FD5EE99C}" dt="2025-01-22T11:20:03.559" v="1051" actId="20577"/>
          <ac:spMkLst>
            <pc:docMk/>
            <pc:sldMk cId="4229402539" sldId="287"/>
            <ac:spMk id="85" creationId="{3DE31D84-5ABF-B348-88A9-48CB1C7A7F67}"/>
          </ac:spMkLst>
        </pc:spChg>
        <pc:spChg chg="mod">
          <ac:chgData name="Sergi Molla Vicedo" userId="7c161ecc-dcbb-479f-9826-c5e238cb0033" providerId="ADAL" clId="{8E1610BE-331D-45E7-8CBA-FC40FD5EE99C}" dt="2025-01-22T12:27:48.709" v="1976" actId="20577"/>
          <ac:spMkLst>
            <pc:docMk/>
            <pc:sldMk cId="4229402539" sldId="287"/>
            <ac:spMk id="95" creationId="{E28502CC-8D4B-A20F-184E-5916EE064615}"/>
          </ac:spMkLst>
        </pc:spChg>
        <pc:spChg chg="mod">
          <ac:chgData name="Sergi Molla Vicedo" userId="7c161ecc-dcbb-479f-9826-c5e238cb0033" providerId="ADAL" clId="{8E1610BE-331D-45E7-8CBA-FC40FD5EE99C}" dt="2025-01-22T11:27:00.348" v="1404" actId="20577"/>
          <ac:spMkLst>
            <pc:docMk/>
            <pc:sldMk cId="4229402539" sldId="287"/>
            <ac:spMk id="150" creationId="{12E876F0-2B13-244F-9D5B-F3D8A9587D0C}"/>
          </ac:spMkLst>
        </pc:spChg>
      </pc:sldChg>
      <pc:sldChg chg="modSp mod">
        <pc:chgData name="Sergi Molla Vicedo" userId="7c161ecc-dcbb-479f-9826-c5e238cb0033" providerId="ADAL" clId="{8E1610BE-331D-45E7-8CBA-FC40FD5EE99C}" dt="2025-01-22T12:24:41.882" v="1969" actId="20577"/>
        <pc:sldMkLst>
          <pc:docMk/>
          <pc:sldMk cId="3986149282" sldId="291"/>
        </pc:sldMkLst>
        <pc:spChg chg="mod">
          <ac:chgData name="Sergi Molla Vicedo" userId="7c161ecc-dcbb-479f-9826-c5e238cb0033" providerId="ADAL" clId="{8E1610BE-331D-45E7-8CBA-FC40FD5EE99C}" dt="2025-01-22T10:51:36.762" v="20" actId="20577"/>
          <ac:spMkLst>
            <pc:docMk/>
            <pc:sldMk cId="3986149282" sldId="291"/>
            <ac:spMk id="6" creationId="{3AEA6278-B644-487E-1238-E658423892DD}"/>
          </ac:spMkLst>
        </pc:spChg>
        <pc:spChg chg="mod">
          <ac:chgData name="Sergi Molla Vicedo" userId="7c161ecc-dcbb-479f-9826-c5e238cb0033" providerId="ADAL" clId="{8E1610BE-331D-45E7-8CBA-FC40FD5EE99C}" dt="2025-01-22T10:51:40.541" v="27" actId="20577"/>
          <ac:spMkLst>
            <pc:docMk/>
            <pc:sldMk cId="3986149282" sldId="291"/>
            <ac:spMk id="7" creationId="{94A05DA3-4ED8-88D5-BFDF-C3EC09AA48A0}"/>
          </ac:spMkLst>
        </pc:spChg>
        <pc:spChg chg="mod">
          <ac:chgData name="Sergi Molla Vicedo" userId="7c161ecc-dcbb-479f-9826-c5e238cb0033" providerId="ADAL" clId="{8E1610BE-331D-45E7-8CBA-FC40FD5EE99C}" dt="2025-01-22T12:24:41.882" v="1969" actId="20577"/>
          <ac:spMkLst>
            <pc:docMk/>
            <pc:sldMk cId="3986149282" sldId="291"/>
            <ac:spMk id="16" creationId="{3DE31D84-5ABF-B348-88A9-48CB1C7A7F67}"/>
          </ac:spMkLst>
        </pc:spChg>
        <pc:spChg chg="mod">
          <ac:chgData name="Sergi Molla Vicedo" userId="7c161ecc-dcbb-479f-9826-c5e238cb0033" providerId="ADAL" clId="{8E1610BE-331D-45E7-8CBA-FC40FD5EE99C}" dt="2025-01-22T10:51:31.127" v="7" actId="20577"/>
          <ac:spMkLst>
            <pc:docMk/>
            <pc:sldMk cId="3986149282" sldId="291"/>
            <ac:spMk id="29" creationId="{E619DC91-88A2-C313-DC1A-E4D80A76B164}"/>
          </ac:spMkLst>
        </pc:spChg>
        <pc:spChg chg="mod">
          <ac:chgData name="Sergi Molla Vicedo" userId="7c161ecc-dcbb-479f-9826-c5e238cb0033" providerId="ADAL" clId="{8E1610BE-331D-45E7-8CBA-FC40FD5EE99C}" dt="2025-01-22T11:03:35.922" v="418" actId="20577"/>
          <ac:spMkLst>
            <pc:docMk/>
            <pc:sldMk cId="3986149282" sldId="291"/>
            <ac:spMk id="130" creationId="{12E876F0-2B13-244F-9D5B-F3D8A9587D0C}"/>
          </ac:spMkLst>
        </pc:spChg>
        <pc:spChg chg="mod">
          <ac:chgData name="Sergi Molla Vicedo" userId="7c161ecc-dcbb-479f-9826-c5e238cb0033" providerId="ADAL" clId="{8E1610BE-331D-45E7-8CBA-FC40FD5EE99C}" dt="2025-01-22T11:04:57.665" v="431" actId="20577"/>
          <ac:spMkLst>
            <pc:docMk/>
            <pc:sldMk cId="3986149282" sldId="291"/>
            <ac:spMk id="133" creationId="{8DAF7C56-71B0-5B4A-0C0F-D6A58EAD2994}"/>
          </ac:spMkLst>
        </pc:spChg>
        <pc:spChg chg="mod">
          <ac:chgData name="Sergi Molla Vicedo" userId="7c161ecc-dcbb-479f-9826-c5e238cb0033" providerId="ADAL" clId="{8E1610BE-331D-45E7-8CBA-FC40FD5EE99C}" dt="2025-01-22T10:51:45.689" v="45" actId="20577"/>
          <ac:spMkLst>
            <pc:docMk/>
            <pc:sldMk cId="3986149282" sldId="291"/>
            <ac:spMk id="134" creationId="{DAB28199-A113-3C52-939C-8F811211A5A1}"/>
          </ac:spMkLst>
        </pc:spChg>
      </pc:sldChg>
      <pc:sldChg chg="addSp delSp modSp mod">
        <pc:chgData name="Sergi Molla Vicedo" userId="7c161ecc-dcbb-479f-9826-c5e238cb0033" providerId="ADAL" clId="{8E1610BE-331D-45E7-8CBA-FC40FD5EE99C}" dt="2025-01-22T12:15:35.518" v="1967" actId="1076"/>
        <pc:sldMkLst>
          <pc:docMk/>
          <pc:sldMk cId="3158275967" sldId="293"/>
        </pc:sldMkLst>
        <pc:spChg chg="mod">
          <ac:chgData name="Sergi Molla Vicedo" userId="7c161ecc-dcbb-479f-9826-c5e238cb0033" providerId="ADAL" clId="{8E1610BE-331D-45E7-8CBA-FC40FD5EE99C}" dt="2025-01-22T12:15:26.718" v="1966" actId="1076"/>
          <ac:spMkLst>
            <pc:docMk/>
            <pc:sldMk cId="3158275967" sldId="293"/>
            <ac:spMk id="2" creationId="{C02F0EED-29F9-D9D5-48A9-4ADF81DA2401}"/>
          </ac:spMkLst>
        </pc:spChg>
        <pc:spChg chg="add mod">
          <ac:chgData name="Sergi Molla Vicedo" userId="7c161ecc-dcbb-479f-9826-c5e238cb0033" providerId="ADAL" clId="{8E1610BE-331D-45E7-8CBA-FC40FD5EE99C}" dt="2025-01-22T12:15:35.518" v="1967" actId="1076"/>
          <ac:spMkLst>
            <pc:docMk/>
            <pc:sldMk cId="3158275967" sldId="293"/>
            <ac:spMk id="3" creationId="{F3B9855C-BE8F-42BC-0A0E-65D2D7912826}"/>
          </ac:spMkLst>
        </pc:spChg>
        <pc:spChg chg="mod">
          <ac:chgData name="Sergi Molla Vicedo" userId="7c161ecc-dcbb-479f-9826-c5e238cb0033" providerId="ADAL" clId="{8E1610BE-331D-45E7-8CBA-FC40FD5EE99C}" dt="2025-01-22T11:05:31.206" v="467" actId="20577"/>
          <ac:spMkLst>
            <pc:docMk/>
            <pc:sldMk cId="3158275967" sldId="293"/>
            <ac:spMk id="4" creationId="{3173DEA7-4E94-322F-B837-369FCCE5C95E}"/>
          </ac:spMkLst>
        </pc:spChg>
        <pc:spChg chg="mod">
          <ac:chgData name="Sergi Molla Vicedo" userId="7c161ecc-dcbb-479f-9826-c5e238cb0033" providerId="ADAL" clId="{8E1610BE-331D-45E7-8CBA-FC40FD5EE99C}" dt="2025-01-22T11:05:14.920" v="451" actId="20577"/>
          <ac:spMkLst>
            <pc:docMk/>
            <pc:sldMk cId="3158275967" sldId="293"/>
            <ac:spMk id="10" creationId="{C4CDF221-27A7-CFC8-6D50-62D82311D624}"/>
          </ac:spMkLst>
        </pc:spChg>
        <pc:spChg chg="mod">
          <ac:chgData name="Sergi Molla Vicedo" userId="7c161ecc-dcbb-479f-9826-c5e238cb0033" providerId="ADAL" clId="{8E1610BE-331D-45E7-8CBA-FC40FD5EE99C}" dt="2025-01-22T11:05:18.561" v="458" actId="20577"/>
          <ac:spMkLst>
            <pc:docMk/>
            <pc:sldMk cId="3158275967" sldId="293"/>
            <ac:spMk id="11" creationId="{94692743-561F-D906-CDC2-67957C949813}"/>
          </ac:spMkLst>
        </pc:spChg>
        <pc:spChg chg="mod">
          <ac:chgData name="Sergi Molla Vicedo" userId="7c161ecc-dcbb-479f-9826-c5e238cb0033" providerId="ADAL" clId="{8E1610BE-331D-45E7-8CBA-FC40FD5EE99C}" dt="2025-01-22T11:35:23.379" v="1414" actId="20577"/>
          <ac:spMkLst>
            <pc:docMk/>
            <pc:sldMk cId="3158275967" sldId="293"/>
            <ac:spMk id="21" creationId="{4221D881-3117-DA6A-5DC1-EE0CEFD33113}"/>
          </ac:spMkLst>
        </pc:spChg>
        <pc:spChg chg="del mod">
          <ac:chgData name="Sergi Molla Vicedo" userId="7c161ecc-dcbb-479f-9826-c5e238cb0033" providerId="ADAL" clId="{8E1610BE-331D-45E7-8CBA-FC40FD5EE99C}" dt="2025-01-22T11:06:06.024" v="487" actId="478"/>
          <ac:spMkLst>
            <pc:docMk/>
            <pc:sldMk cId="3158275967" sldId="293"/>
            <ac:spMk id="22" creationId="{5689E23D-8800-A50C-9E58-DF451FF210EE}"/>
          </ac:spMkLst>
        </pc:spChg>
        <pc:spChg chg="mod">
          <ac:chgData name="Sergi Molla Vicedo" userId="7c161ecc-dcbb-479f-9826-c5e238cb0033" providerId="ADAL" clId="{8E1610BE-331D-45E7-8CBA-FC40FD5EE99C}" dt="2025-01-22T11:06:37.489" v="500" actId="20577"/>
          <ac:spMkLst>
            <pc:docMk/>
            <pc:sldMk cId="3158275967" sldId="293"/>
            <ac:spMk id="23" creationId="{614BB97D-F40C-F9D1-C1D9-BF8F763FB4AB}"/>
          </ac:spMkLst>
        </pc:spChg>
        <pc:spChg chg="mod">
          <ac:chgData name="Sergi Molla Vicedo" userId="7c161ecc-dcbb-479f-9826-c5e238cb0033" providerId="ADAL" clId="{8E1610BE-331D-45E7-8CBA-FC40FD5EE99C}" dt="2025-01-22T11:07:10.641" v="567" actId="20577"/>
          <ac:spMkLst>
            <pc:docMk/>
            <pc:sldMk cId="3158275967" sldId="293"/>
            <ac:spMk id="130" creationId="{12E876F0-2B13-244F-9D5B-F3D8A9587D0C}"/>
          </ac:spMkLst>
        </pc:spChg>
      </pc:sldChg>
      <pc:sldChg chg="modSp mod">
        <pc:chgData name="Sergi Molla Vicedo" userId="7c161ecc-dcbb-479f-9826-c5e238cb0033" providerId="ADAL" clId="{8E1610BE-331D-45E7-8CBA-FC40FD5EE99C}" dt="2025-01-22T11:35:15.775" v="1412" actId="20577"/>
        <pc:sldMkLst>
          <pc:docMk/>
          <pc:sldMk cId="55837732" sldId="294"/>
        </pc:sldMkLst>
        <pc:spChg chg="mod">
          <ac:chgData name="Sergi Molla Vicedo" userId="7c161ecc-dcbb-479f-9826-c5e238cb0033" providerId="ADAL" clId="{8E1610BE-331D-45E7-8CBA-FC40FD5EE99C}" dt="2025-01-22T11:18:52.975" v="999" actId="20577"/>
          <ac:spMkLst>
            <pc:docMk/>
            <pc:sldMk cId="55837732" sldId="294"/>
            <ac:spMk id="4" creationId="{78068664-2838-300B-DFC2-6E9E7A27EE2C}"/>
          </ac:spMkLst>
        </pc:spChg>
        <pc:spChg chg="mod">
          <ac:chgData name="Sergi Molla Vicedo" userId="7c161ecc-dcbb-479f-9826-c5e238cb0033" providerId="ADAL" clId="{8E1610BE-331D-45E7-8CBA-FC40FD5EE99C}" dt="2025-01-22T11:18:13.828" v="902" actId="20577"/>
          <ac:spMkLst>
            <pc:docMk/>
            <pc:sldMk cId="55837732" sldId="294"/>
            <ac:spMk id="5" creationId="{0FD3B289-85FD-9D02-DB2A-A0F704F29BF2}"/>
          </ac:spMkLst>
        </pc:spChg>
        <pc:spChg chg="mod">
          <ac:chgData name="Sergi Molla Vicedo" userId="7c161ecc-dcbb-479f-9826-c5e238cb0033" providerId="ADAL" clId="{8E1610BE-331D-45E7-8CBA-FC40FD5EE99C}" dt="2025-01-22T11:19:10.773" v="1011" actId="20577"/>
          <ac:spMkLst>
            <pc:docMk/>
            <pc:sldMk cId="55837732" sldId="294"/>
            <ac:spMk id="7" creationId="{EDD5A165-C783-F361-DC53-B7EF7EDAB68C}"/>
          </ac:spMkLst>
        </pc:spChg>
        <pc:spChg chg="mod">
          <ac:chgData name="Sergi Molla Vicedo" userId="7c161ecc-dcbb-479f-9826-c5e238cb0033" providerId="ADAL" clId="{8E1610BE-331D-45E7-8CBA-FC40FD5EE99C}" dt="2025-01-22T11:17:31.171" v="888" actId="20577"/>
          <ac:spMkLst>
            <pc:docMk/>
            <pc:sldMk cId="55837732" sldId="294"/>
            <ac:spMk id="20" creationId="{08855365-8DFC-EEC4-FE65-AD74852DC21D}"/>
          </ac:spMkLst>
        </pc:spChg>
        <pc:spChg chg="mod">
          <ac:chgData name="Sergi Molla Vicedo" userId="7c161ecc-dcbb-479f-9826-c5e238cb0033" providerId="ADAL" clId="{8E1610BE-331D-45E7-8CBA-FC40FD5EE99C}" dt="2025-01-22T11:17:36.801" v="893" actId="20577"/>
          <ac:spMkLst>
            <pc:docMk/>
            <pc:sldMk cId="55837732" sldId="294"/>
            <ac:spMk id="21" creationId="{C81E8058-A6E4-5CE0-0483-13CFBAB5A138}"/>
          </ac:spMkLst>
        </pc:spChg>
        <pc:spChg chg="mod">
          <ac:chgData name="Sergi Molla Vicedo" userId="7c161ecc-dcbb-479f-9826-c5e238cb0033" providerId="ADAL" clId="{8E1610BE-331D-45E7-8CBA-FC40FD5EE99C}" dt="2025-01-22T11:35:15.775" v="1412" actId="20577"/>
          <ac:spMkLst>
            <pc:docMk/>
            <pc:sldMk cId="55837732" sldId="294"/>
            <ac:spMk id="31" creationId="{659F612D-0A8F-033E-2B2D-51179DB628E7}"/>
          </ac:spMkLst>
        </pc:spChg>
      </pc:sldChg>
      <pc:sldChg chg="addSp modSp mod">
        <pc:chgData name="Sergi Molla Vicedo" userId="7c161ecc-dcbb-479f-9826-c5e238cb0033" providerId="ADAL" clId="{8E1610BE-331D-45E7-8CBA-FC40FD5EE99C}" dt="2025-01-22T12:29:09.463" v="1977" actId="20577"/>
        <pc:sldMkLst>
          <pc:docMk/>
          <pc:sldMk cId="166312754" sldId="295"/>
        </pc:sldMkLst>
        <pc:spChg chg="add mod">
          <ac:chgData name="Sergi Molla Vicedo" userId="7c161ecc-dcbb-479f-9826-c5e238cb0033" providerId="ADAL" clId="{8E1610BE-331D-45E7-8CBA-FC40FD5EE99C}" dt="2025-01-22T11:59:49.661" v="1799" actId="20577"/>
          <ac:spMkLst>
            <pc:docMk/>
            <pc:sldMk cId="166312754" sldId="295"/>
            <ac:spMk id="2" creationId="{633BD5D3-F917-67C9-B39C-2A3068F0EA8B}"/>
          </ac:spMkLst>
        </pc:spChg>
        <pc:spChg chg="mod">
          <ac:chgData name="Sergi Molla Vicedo" userId="7c161ecc-dcbb-479f-9826-c5e238cb0033" providerId="ADAL" clId="{8E1610BE-331D-45E7-8CBA-FC40FD5EE99C}" dt="2025-01-22T11:38:12.184" v="1576" actId="20577"/>
          <ac:spMkLst>
            <pc:docMk/>
            <pc:sldMk cId="166312754" sldId="295"/>
            <ac:spMk id="9" creationId="{09DFE5A7-3029-26E6-94BD-D6D55F1F1A03}"/>
          </ac:spMkLst>
        </pc:spChg>
        <pc:spChg chg="mod">
          <ac:chgData name="Sergi Molla Vicedo" userId="7c161ecc-dcbb-479f-9826-c5e238cb0033" providerId="ADAL" clId="{8E1610BE-331D-45E7-8CBA-FC40FD5EE99C}" dt="2025-01-22T11:58:16.509" v="1694" actId="20577"/>
          <ac:spMkLst>
            <pc:docMk/>
            <pc:sldMk cId="166312754" sldId="295"/>
            <ac:spMk id="10" creationId="{6A80E32F-BFC4-50EF-514C-0BDD2029F63E}"/>
          </ac:spMkLst>
        </pc:spChg>
        <pc:spChg chg="mod">
          <ac:chgData name="Sergi Molla Vicedo" userId="7c161ecc-dcbb-479f-9826-c5e238cb0033" providerId="ADAL" clId="{8E1610BE-331D-45E7-8CBA-FC40FD5EE99C}" dt="2025-01-22T12:01:29.811" v="1960" actId="20577"/>
          <ac:spMkLst>
            <pc:docMk/>
            <pc:sldMk cId="166312754" sldId="295"/>
            <ac:spMk id="13" creationId="{230C3BDC-8805-7024-B24A-D88EAFEA1BE8}"/>
          </ac:spMkLst>
        </pc:spChg>
        <pc:spChg chg="mod">
          <ac:chgData name="Sergi Molla Vicedo" userId="7c161ecc-dcbb-479f-9826-c5e238cb0033" providerId="ADAL" clId="{8E1610BE-331D-45E7-8CBA-FC40FD5EE99C}" dt="2025-01-22T11:38:01.769" v="1572" actId="20577"/>
          <ac:spMkLst>
            <pc:docMk/>
            <pc:sldMk cId="166312754" sldId="295"/>
            <ac:spMk id="15" creationId="{72302382-A55A-C821-B957-8D81908C06C7}"/>
          </ac:spMkLst>
        </pc:spChg>
        <pc:spChg chg="mod">
          <ac:chgData name="Sergi Molla Vicedo" userId="7c161ecc-dcbb-479f-9826-c5e238cb0033" providerId="ADAL" clId="{8E1610BE-331D-45E7-8CBA-FC40FD5EE99C}" dt="2025-01-22T11:37:50.697" v="1560" actId="20577"/>
          <ac:spMkLst>
            <pc:docMk/>
            <pc:sldMk cId="166312754" sldId="295"/>
            <ac:spMk id="16" creationId="{E4B75D6B-32A8-3B74-EB6C-1C0DB425AC93}"/>
          </ac:spMkLst>
        </pc:spChg>
        <pc:spChg chg="mod">
          <ac:chgData name="Sergi Molla Vicedo" userId="7c161ecc-dcbb-479f-9826-c5e238cb0033" providerId="ADAL" clId="{8E1610BE-331D-45E7-8CBA-FC40FD5EE99C}" dt="2025-01-22T11:37:54.487" v="1563" actId="20577"/>
          <ac:spMkLst>
            <pc:docMk/>
            <pc:sldMk cId="166312754" sldId="295"/>
            <ac:spMk id="17" creationId="{7FC338D5-7F40-66B7-3596-A5442BE909CF}"/>
          </ac:spMkLst>
        </pc:spChg>
        <pc:spChg chg="mod">
          <ac:chgData name="Sergi Molla Vicedo" userId="7c161ecc-dcbb-479f-9826-c5e238cb0033" providerId="ADAL" clId="{8E1610BE-331D-45E7-8CBA-FC40FD5EE99C}" dt="2025-01-22T11:37:42.443" v="1535" actId="20577"/>
          <ac:spMkLst>
            <pc:docMk/>
            <pc:sldMk cId="166312754" sldId="295"/>
            <ac:spMk id="27" creationId="{AE880B70-FDF9-D781-05B2-886A7652C9DF}"/>
          </ac:spMkLst>
        </pc:spChg>
        <pc:spChg chg="mod">
          <ac:chgData name="Sergi Molla Vicedo" userId="7c161ecc-dcbb-479f-9826-c5e238cb0033" providerId="ADAL" clId="{8E1610BE-331D-45E7-8CBA-FC40FD5EE99C}" dt="2025-01-22T12:29:09.463" v="1977" actId="20577"/>
          <ac:spMkLst>
            <pc:docMk/>
            <pc:sldMk cId="166312754" sldId="295"/>
            <ac:spMk id="37" creationId="{A2FB23C1-3729-D307-4714-BAB79536E301}"/>
          </ac:spMkLst>
        </pc:spChg>
        <pc:spChg chg="mod">
          <ac:chgData name="Sergi Molla Vicedo" userId="7c161ecc-dcbb-479f-9826-c5e238cb0033" providerId="ADAL" clId="{8E1610BE-331D-45E7-8CBA-FC40FD5EE99C}" dt="2025-01-22T12:24:25.927" v="1968" actId="20577"/>
          <ac:spMkLst>
            <pc:docMk/>
            <pc:sldMk cId="166312754" sldId="295"/>
            <ac:spMk id="39" creationId="{7B2B7E5A-8F3D-02AE-7E49-5C309451D490}"/>
          </ac:spMkLst>
        </pc:spChg>
        <pc:spChg chg="mod">
          <ac:chgData name="Sergi Molla Vicedo" userId="7c161ecc-dcbb-479f-9826-c5e238cb0033" providerId="ADAL" clId="{8E1610BE-331D-45E7-8CBA-FC40FD5EE99C}" dt="2025-01-22T11:40:50.658" v="1632" actId="20577"/>
          <ac:spMkLst>
            <pc:docMk/>
            <pc:sldMk cId="166312754" sldId="295"/>
            <ac:spMk id="40" creationId="{C360BB17-C18C-3C61-C4E2-CE155200798A}"/>
          </ac:spMkLst>
        </pc:spChg>
      </pc:sldChg>
      <pc:sldChg chg="modSp mod">
        <pc:chgData name="Sergi Molla Vicedo" userId="7c161ecc-dcbb-479f-9826-c5e238cb0033" providerId="ADAL" clId="{8E1610BE-331D-45E7-8CBA-FC40FD5EE99C}" dt="2025-01-22T11:37:27.870" v="1528" actId="20577"/>
        <pc:sldMkLst>
          <pc:docMk/>
          <pc:sldMk cId="600049531" sldId="296"/>
        </pc:sldMkLst>
        <pc:spChg chg="mod">
          <ac:chgData name="Sergi Molla Vicedo" userId="7c161ecc-dcbb-479f-9826-c5e238cb0033" providerId="ADAL" clId="{8E1610BE-331D-45E7-8CBA-FC40FD5EE99C}" dt="2025-01-22T11:35:34.237" v="1427" actId="20577"/>
          <ac:spMkLst>
            <pc:docMk/>
            <pc:sldMk cId="600049531" sldId="296"/>
            <ac:spMk id="5" creationId="{4934087B-1BB5-4859-D0BF-F3E2D865208A}"/>
          </ac:spMkLst>
        </pc:spChg>
        <pc:spChg chg="mod">
          <ac:chgData name="Sergi Molla Vicedo" userId="7c161ecc-dcbb-479f-9826-c5e238cb0033" providerId="ADAL" clId="{8E1610BE-331D-45E7-8CBA-FC40FD5EE99C}" dt="2025-01-22T11:36:25.716" v="1518" actId="20577"/>
          <ac:spMkLst>
            <pc:docMk/>
            <pc:sldMk cId="600049531" sldId="296"/>
            <ac:spMk id="6" creationId="{72DD91E4-18CD-9622-1F4A-7B545CC77970}"/>
          </ac:spMkLst>
        </pc:spChg>
        <pc:spChg chg="mod">
          <ac:chgData name="Sergi Molla Vicedo" userId="7c161ecc-dcbb-479f-9826-c5e238cb0033" providerId="ADAL" clId="{8E1610BE-331D-45E7-8CBA-FC40FD5EE99C}" dt="2025-01-22T11:35:38.004" v="1434" actId="20577"/>
          <ac:spMkLst>
            <pc:docMk/>
            <pc:sldMk cId="600049531" sldId="296"/>
            <ac:spMk id="7" creationId="{B5CD5FE3-65AE-E77E-BB8F-71683CDEB554}"/>
          </ac:spMkLst>
        </pc:spChg>
        <pc:spChg chg="mod">
          <ac:chgData name="Sergi Molla Vicedo" userId="7c161ecc-dcbb-479f-9826-c5e238cb0033" providerId="ADAL" clId="{8E1610BE-331D-45E7-8CBA-FC40FD5EE99C}" dt="2025-01-22T11:35:08.200" v="1410" actId="20577"/>
          <ac:spMkLst>
            <pc:docMk/>
            <pc:sldMk cId="600049531" sldId="296"/>
            <ac:spMk id="18" creationId="{5BCB3128-88CD-DB6A-563C-D1D436FACC99}"/>
          </ac:spMkLst>
        </pc:spChg>
        <pc:spChg chg="mod">
          <ac:chgData name="Sergi Molla Vicedo" userId="7c161ecc-dcbb-479f-9826-c5e238cb0033" providerId="ADAL" clId="{8E1610BE-331D-45E7-8CBA-FC40FD5EE99C}" dt="2025-01-22T11:35:41.996" v="1443" actId="20577"/>
          <ac:spMkLst>
            <pc:docMk/>
            <pc:sldMk cId="600049531" sldId="296"/>
            <ac:spMk id="85" creationId="{3DE31D84-5ABF-B348-88A9-48CB1C7A7F67}"/>
          </ac:spMkLst>
        </pc:spChg>
        <pc:spChg chg="mod">
          <ac:chgData name="Sergi Molla Vicedo" userId="7c161ecc-dcbb-479f-9826-c5e238cb0033" providerId="ADAL" clId="{8E1610BE-331D-45E7-8CBA-FC40FD5EE99C}" dt="2025-01-22T11:37:27.870" v="1528" actId="20577"/>
          <ac:spMkLst>
            <pc:docMk/>
            <pc:sldMk cId="600049531" sldId="296"/>
            <ac:spMk id="150" creationId="{12E876F0-2B13-244F-9D5B-F3D8A9587D0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pixabay.com/en/book-isolated-open-book-empty-305790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41405" y="2063321"/>
            <a:ext cx="6144676" cy="3421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Llegeix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i contesta </a:t>
            </a: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aquesta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situació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. </a:t>
            </a:r>
            <a:r>
              <a:rPr lang="es-ES" sz="1800" dirty="0">
                <a:latin typeface="Escolar1"/>
                <a:cs typeface="Escolar1"/>
              </a:rPr>
              <a:t>(3 </a:t>
            </a:r>
            <a:r>
              <a:rPr lang="es-ES" sz="1800" dirty="0" err="1">
                <a:latin typeface="Escolar1"/>
                <a:cs typeface="Escolar1"/>
              </a:rPr>
              <a:t>punts</a:t>
            </a:r>
            <a:r>
              <a:rPr lang="es-ES" sz="1800" dirty="0">
                <a:latin typeface="Escolar1"/>
                <a:cs typeface="Escolar1"/>
              </a:rPr>
              <a:t>) </a:t>
            </a:r>
          </a:p>
          <a:p>
            <a:pPr algn="l">
              <a:spcBef>
                <a:spcPts val="0"/>
              </a:spcBef>
            </a:pPr>
            <a:endParaRPr lang="es-ES" sz="1800" b="1" dirty="0">
              <a:latin typeface="Escolar1" panose="00000400000000000000" pitchFamily="2" charset="0"/>
              <a:cs typeface="Escolar2"/>
            </a:endParaRPr>
          </a:p>
          <a:p>
            <a:pPr>
              <a:spcBef>
                <a:spcPts val="0"/>
              </a:spcBef>
            </a:pPr>
            <a:r>
              <a:rPr lang="es-ES" sz="2000" dirty="0">
                <a:latin typeface="Escolar1" panose="00000400000000000000" pitchFamily="2" charset="0"/>
                <a:cs typeface="Escolar2"/>
              </a:rPr>
              <a:t>«El pare de 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Lluis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vol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 saber 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quants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bitllets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 de 10€ cal</a:t>
            </a:r>
          </a:p>
          <a:p>
            <a:pPr>
              <a:spcBef>
                <a:spcPts val="0"/>
              </a:spcBef>
            </a:pPr>
            <a:r>
              <a:rPr lang="es-ES" sz="2000" dirty="0">
                <a:latin typeface="Escolar1" panose="00000400000000000000" pitchFamily="2" charset="0"/>
                <a:cs typeface="Escolar2"/>
              </a:rPr>
              <a:t> donar-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li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 a 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Lluis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 per poder pagar la compra. 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Lluis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 te que pagar 37€ en la 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fruiteria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 i 56€ en la </a:t>
            </a:r>
            <a:r>
              <a:rPr lang="es-ES" sz="2000" dirty="0" err="1">
                <a:latin typeface="Escolar1" panose="00000400000000000000" pitchFamily="2" charset="0"/>
                <a:cs typeface="Escolar2"/>
              </a:rPr>
              <a:t>pescateria</a:t>
            </a:r>
            <a:r>
              <a:rPr lang="es-ES" sz="2000" dirty="0">
                <a:latin typeface="Escolar1" panose="00000400000000000000" pitchFamily="2" charset="0"/>
                <a:cs typeface="Escolar2"/>
              </a:rPr>
              <a:t>.»</a:t>
            </a:r>
          </a:p>
          <a:p>
            <a:pPr>
              <a:spcBef>
                <a:spcPts val="0"/>
              </a:spcBef>
            </a:pPr>
            <a:endParaRPr lang="es-ES" sz="1800" dirty="0">
              <a:latin typeface="Escolar1" panose="00000400000000000000" pitchFamily="2" charset="0"/>
              <a:cs typeface="Escolar2"/>
            </a:endParaRPr>
          </a:p>
          <a:p>
            <a:pPr algn="l">
              <a:spcBef>
                <a:spcPts val="0"/>
              </a:spcBef>
            </a:pPr>
            <a:endParaRPr lang="es-ES" sz="1800" dirty="0">
              <a:latin typeface="Escolar1" panose="00000400000000000000" pitchFamily="2" charset="0"/>
              <a:cs typeface="Escolar2"/>
            </a:endParaRPr>
          </a:p>
          <a:p>
            <a:pPr marL="174625" indent="-174625" algn="l">
              <a:spcBef>
                <a:spcPts val="0"/>
              </a:spcBef>
            </a:pPr>
            <a:r>
              <a:rPr lang="es-ES" sz="1800" dirty="0">
                <a:latin typeface="Escolar1" panose="00000400000000000000" pitchFamily="2" charset="0"/>
                <a:cs typeface="Escolar2"/>
              </a:rPr>
              <a:t>a) Marca en la recta la </a:t>
            </a:r>
            <a:r>
              <a:rPr lang="es-ES" sz="1800" dirty="0" err="1">
                <a:latin typeface="Escolar1" panose="00000400000000000000" pitchFamily="2" charset="0"/>
                <a:cs typeface="Escolar2"/>
              </a:rPr>
              <a:t>quantitat</a:t>
            </a:r>
            <a:r>
              <a:rPr lang="es-ES" sz="1800" dirty="0">
                <a:latin typeface="Escolar1" panose="00000400000000000000" pitchFamily="2" charset="0"/>
                <a:cs typeface="Escolar2"/>
              </a:rPr>
              <a:t> que </a:t>
            </a:r>
            <a:r>
              <a:rPr lang="es-ES" sz="1800" dirty="0" err="1">
                <a:latin typeface="Escolar1" panose="00000400000000000000" pitchFamily="2" charset="0"/>
                <a:cs typeface="Escolar2"/>
              </a:rPr>
              <a:t>tindrà</a:t>
            </a:r>
            <a:r>
              <a:rPr lang="es-ES" sz="1800" dirty="0">
                <a:latin typeface="Escolar1" panose="00000400000000000000" pitchFamily="2" charset="0"/>
                <a:cs typeface="Escolar2"/>
              </a:rPr>
              <a:t> que pagar en la </a:t>
            </a:r>
            <a:r>
              <a:rPr lang="es-ES" sz="1800" dirty="0" err="1">
                <a:latin typeface="Escolar1" panose="00000400000000000000" pitchFamily="2" charset="0"/>
                <a:cs typeface="Escolar2"/>
              </a:rPr>
              <a:t>fruiteria</a:t>
            </a:r>
            <a:r>
              <a:rPr lang="es-ES" sz="1800" dirty="0">
                <a:latin typeface="Escolar1" panose="00000400000000000000" pitchFamily="2" charset="0"/>
                <a:cs typeface="Escolar2"/>
              </a:rPr>
              <a:t>. </a:t>
            </a:r>
          </a:p>
          <a:p>
            <a:pPr algn="l">
              <a:spcBef>
                <a:spcPts val="0"/>
              </a:spcBef>
            </a:pPr>
            <a:endParaRPr lang="es-ES" sz="1800" b="1" dirty="0">
              <a:latin typeface="Escolar1" panose="00000400000000000000" pitchFamily="2" charset="0"/>
              <a:cs typeface="Escolar2"/>
            </a:endParaRPr>
          </a:p>
        </p:txBody>
      </p:sp>
      <p:sp>
        <p:nvSpPr>
          <p:cNvPr id="129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2" y="10008446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0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 txBox="1">
            <a:spLocks/>
          </p:cNvSpPr>
          <p:nvPr/>
        </p:nvSpPr>
        <p:spPr>
          <a:xfrm>
            <a:off x="352046" y="10103721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trimestral. 2º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Educació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algn="l"/>
              <a:t>1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31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pic>
        <p:nvPicPr>
          <p:cNvPr id="62" name="Imagen 61" descr="Icono&#10;&#10;Descripción generada automáticamente">
            <a:extLst>
              <a:ext uri="{FF2B5EF4-FFF2-40B4-BE49-F238E27FC236}">
                <a16:creationId xmlns:a16="http://schemas.microsoft.com/office/drawing/2014/main" id="{09BF75BA-7799-63AC-204E-1B6EF9D90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70" y="4848309"/>
            <a:ext cx="6269411" cy="1109574"/>
          </a:xfrm>
          <a:prstGeom prst="rect">
            <a:avLst/>
          </a:prstGeom>
        </p:spPr>
      </p:pic>
      <p:pic>
        <p:nvPicPr>
          <p:cNvPr id="128" name="Imagen 127" descr="Icono&#10;&#10;Descripción generada automáticamente">
            <a:extLst>
              <a:ext uri="{FF2B5EF4-FFF2-40B4-BE49-F238E27FC236}">
                <a16:creationId xmlns:a16="http://schemas.microsoft.com/office/drawing/2014/main" id="{DD74DA42-9C3C-1855-36BF-3AD8C6C45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96" y="7120295"/>
            <a:ext cx="6269411" cy="1109574"/>
          </a:xfrm>
          <a:prstGeom prst="rect">
            <a:avLst/>
          </a:prstGeom>
        </p:spPr>
      </p:pic>
      <p:sp>
        <p:nvSpPr>
          <p:cNvPr id="133" name="CuadroTexto 132">
            <a:extLst>
              <a:ext uri="{FF2B5EF4-FFF2-40B4-BE49-F238E27FC236}">
                <a16:creationId xmlns:a16="http://schemas.microsoft.com/office/drawing/2014/main" id="{8DAF7C56-71B0-5B4A-0C0F-D6A58EAD2994}"/>
              </a:ext>
            </a:extLst>
          </p:cNvPr>
          <p:cNvSpPr txBox="1"/>
          <p:nvPr/>
        </p:nvSpPr>
        <p:spPr>
          <a:xfrm>
            <a:off x="979722" y="6287916"/>
            <a:ext cx="5742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Escolar1" panose="00000400000000000000" pitchFamily="2" charset="0"/>
                <a:cs typeface="Escolar2"/>
              </a:rPr>
              <a:t>Completa </a:t>
            </a:r>
            <a:r>
              <a:rPr lang="es-ES" dirty="0" err="1">
                <a:latin typeface="Escolar1" panose="00000400000000000000" pitchFamily="2" charset="0"/>
                <a:cs typeface="Escolar2"/>
              </a:rPr>
              <a:t>els</a:t>
            </a:r>
            <a:r>
              <a:rPr lang="es-ES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dirty="0" err="1">
                <a:latin typeface="Escolar1" panose="00000400000000000000" pitchFamily="2" charset="0"/>
                <a:cs typeface="Escolar2"/>
              </a:rPr>
              <a:t>valors</a:t>
            </a:r>
            <a:r>
              <a:rPr lang="es-ES" dirty="0">
                <a:latin typeface="Escolar1" panose="00000400000000000000" pitchFamily="2" charset="0"/>
                <a:cs typeface="Escolar2"/>
              </a:rPr>
              <a:t> de la recta i </a:t>
            </a:r>
            <a:r>
              <a:rPr lang="es-ES" dirty="0" err="1">
                <a:latin typeface="Escolar1" panose="00000400000000000000" pitchFamily="2" charset="0"/>
                <a:cs typeface="Escolar2"/>
              </a:rPr>
              <a:t>escriu</a:t>
            </a:r>
            <a:r>
              <a:rPr lang="es-ES" dirty="0">
                <a:latin typeface="Escolar1" panose="00000400000000000000" pitchFamily="2" charset="0"/>
                <a:cs typeface="Escolar2"/>
              </a:rPr>
              <a:t> la </a:t>
            </a:r>
            <a:r>
              <a:rPr lang="es-ES" dirty="0" err="1">
                <a:latin typeface="Escolar1" panose="00000400000000000000" pitchFamily="2" charset="0"/>
                <a:cs typeface="Escolar2"/>
              </a:rPr>
              <a:t>quantitat</a:t>
            </a:r>
            <a:r>
              <a:rPr lang="es-ES" dirty="0">
                <a:latin typeface="Escolar1" panose="00000400000000000000" pitchFamily="2" charset="0"/>
                <a:cs typeface="Escolar2"/>
              </a:rPr>
              <a:t> que </a:t>
            </a:r>
            <a:r>
              <a:rPr lang="es-ES" dirty="0" err="1">
                <a:latin typeface="Escolar1" panose="00000400000000000000" pitchFamily="2" charset="0"/>
                <a:cs typeface="Escolar2"/>
              </a:rPr>
              <a:t>pagarà</a:t>
            </a:r>
            <a:r>
              <a:rPr lang="es-ES" dirty="0">
                <a:latin typeface="Escolar1" panose="00000400000000000000" pitchFamily="2" charset="0"/>
                <a:cs typeface="Escolar2"/>
              </a:rPr>
              <a:t> en la </a:t>
            </a:r>
            <a:r>
              <a:rPr lang="es-ES" dirty="0" err="1">
                <a:latin typeface="Escolar1" panose="00000400000000000000" pitchFamily="2" charset="0"/>
                <a:cs typeface="Escolar2"/>
              </a:rPr>
              <a:t>pescateria</a:t>
            </a:r>
            <a:r>
              <a:rPr lang="es-ES" dirty="0">
                <a:latin typeface="Escolar1" panose="00000400000000000000" pitchFamily="2" charset="0"/>
                <a:cs typeface="Escolar2"/>
              </a:rPr>
              <a:t>. </a:t>
            </a:r>
          </a:p>
        </p:txBody>
      </p:sp>
      <p:sp>
        <p:nvSpPr>
          <p:cNvPr id="134" name="Ondertitel 2">
            <a:extLst>
              <a:ext uri="{FF2B5EF4-FFF2-40B4-BE49-F238E27FC236}">
                <a16:creationId xmlns:a16="http://schemas.microsoft.com/office/drawing/2014/main" id="{DAB28199-A113-3C52-939C-8F811211A5A1}"/>
              </a:ext>
            </a:extLst>
          </p:cNvPr>
          <p:cNvSpPr txBox="1">
            <a:spLocks/>
          </p:cNvSpPr>
          <p:nvPr/>
        </p:nvSpPr>
        <p:spPr>
          <a:xfrm>
            <a:off x="616670" y="1666915"/>
            <a:ext cx="6282400" cy="369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22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22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1</a:t>
            </a:r>
            <a:endParaRPr lang="es-ES" sz="2200" dirty="0">
              <a:latin typeface="Escolar1"/>
              <a:cs typeface="Escolar1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A4D1C98-B927-40C8-F8E4-BE5E773B57F2}"/>
              </a:ext>
            </a:extLst>
          </p:cNvPr>
          <p:cNvSpPr txBox="1"/>
          <p:nvPr/>
        </p:nvSpPr>
        <p:spPr>
          <a:xfrm>
            <a:off x="886760" y="5812625"/>
            <a:ext cx="57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30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9AB0C4E-7C54-88D5-23F2-13FC3806CC52}"/>
              </a:ext>
            </a:extLst>
          </p:cNvPr>
          <p:cNvSpPr txBox="1"/>
          <p:nvPr/>
        </p:nvSpPr>
        <p:spPr>
          <a:xfrm>
            <a:off x="6145366" y="5883405"/>
            <a:ext cx="57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40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8F28D76-996D-09F1-94F0-FC9C533A7438}"/>
              </a:ext>
            </a:extLst>
          </p:cNvPr>
          <p:cNvSpPr/>
          <p:nvPr/>
        </p:nvSpPr>
        <p:spPr>
          <a:xfrm>
            <a:off x="953063" y="8048716"/>
            <a:ext cx="448779" cy="3660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32911F0-5CB8-EBC5-33CF-520F2275444D}"/>
              </a:ext>
            </a:extLst>
          </p:cNvPr>
          <p:cNvSpPr/>
          <p:nvPr/>
        </p:nvSpPr>
        <p:spPr>
          <a:xfrm>
            <a:off x="6160421" y="8066653"/>
            <a:ext cx="448779" cy="3660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oep 10">
            <a:extLst>
              <a:ext uri="{FF2B5EF4-FFF2-40B4-BE49-F238E27FC236}">
                <a16:creationId xmlns:a16="http://schemas.microsoft.com/office/drawing/2014/main" id="{0830A84E-0E84-06F4-FF72-82DC5C68AD3A}"/>
              </a:ext>
            </a:extLst>
          </p:cNvPr>
          <p:cNvGrpSpPr/>
          <p:nvPr/>
        </p:nvGrpSpPr>
        <p:grpSpPr>
          <a:xfrm>
            <a:off x="616670" y="700432"/>
            <a:ext cx="5082060" cy="423899"/>
            <a:chOff x="641945" y="949919"/>
            <a:chExt cx="5082060" cy="423899"/>
          </a:xfrm>
        </p:grpSpPr>
        <p:sp>
          <p:nvSpPr>
            <p:cNvPr id="6" name="Tekstvak 12">
              <a:extLst>
                <a:ext uri="{FF2B5EF4-FFF2-40B4-BE49-F238E27FC236}">
                  <a16:creationId xmlns:a16="http://schemas.microsoft.com/office/drawing/2014/main" id="{3AEA6278-B644-487E-1238-E658423892DD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7" name="Tekstvak 14">
              <a:extLst>
                <a:ext uri="{FF2B5EF4-FFF2-40B4-BE49-F238E27FC236}">
                  <a16:creationId xmlns:a16="http://schemas.microsoft.com/office/drawing/2014/main" id="{94A05DA3-4ED8-88D5-BFDF-C3EC09AA48A0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20643B80-8FA2-F117-6E62-6D0347BCE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752" y="216526"/>
            <a:ext cx="638175" cy="1428750"/>
          </a:xfrm>
          <a:prstGeom prst="rect">
            <a:avLst/>
          </a:prstGeom>
        </p:spPr>
      </p:pic>
      <p:grpSp>
        <p:nvGrpSpPr>
          <p:cNvPr id="13" name="Groep 109">
            <a:extLst>
              <a:ext uri="{FF2B5EF4-FFF2-40B4-BE49-F238E27FC236}">
                <a16:creationId xmlns:a16="http://schemas.microsoft.com/office/drawing/2014/main" id="{5DD6749E-44FA-1816-6CE1-9839F67732D1}"/>
              </a:ext>
            </a:extLst>
          </p:cNvPr>
          <p:cNvGrpSpPr/>
          <p:nvPr/>
        </p:nvGrpSpPr>
        <p:grpSpPr>
          <a:xfrm>
            <a:off x="697209" y="1144916"/>
            <a:ext cx="3005187" cy="396000"/>
            <a:chOff x="722356" y="7729459"/>
            <a:chExt cx="6120268" cy="396000"/>
          </a:xfrm>
        </p:grpSpPr>
        <p:cxnSp>
          <p:nvCxnSpPr>
            <p:cNvPr id="20" name="Rechte verbindingslijn 110">
              <a:extLst>
                <a:ext uri="{FF2B5EF4-FFF2-40B4-BE49-F238E27FC236}">
                  <a16:creationId xmlns:a16="http://schemas.microsoft.com/office/drawing/2014/main" id="{BA2E04F8-E89B-3717-5DE0-B7EF6DE3617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1" name="Rechte verbindingslijn 111">
              <a:extLst>
                <a:ext uri="{FF2B5EF4-FFF2-40B4-BE49-F238E27FC236}">
                  <a16:creationId xmlns:a16="http://schemas.microsoft.com/office/drawing/2014/main" id="{A581A050-A868-45DC-FF8C-71838D4FC21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4" name="Rechthoek 112">
              <a:extLst>
                <a:ext uri="{FF2B5EF4-FFF2-40B4-BE49-F238E27FC236}">
                  <a16:creationId xmlns:a16="http://schemas.microsoft.com/office/drawing/2014/main" id="{60EA4020-7F52-0129-BA20-46437F81BD9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oep 109">
            <a:extLst>
              <a:ext uri="{FF2B5EF4-FFF2-40B4-BE49-F238E27FC236}">
                <a16:creationId xmlns:a16="http://schemas.microsoft.com/office/drawing/2014/main" id="{2A89DDA4-46A8-9479-91C5-798224A96C18}"/>
              </a:ext>
            </a:extLst>
          </p:cNvPr>
          <p:cNvGrpSpPr/>
          <p:nvPr/>
        </p:nvGrpSpPr>
        <p:grpSpPr>
          <a:xfrm>
            <a:off x="3900653" y="1152165"/>
            <a:ext cx="3005187" cy="396000"/>
            <a:chOff x="722356" y="7729459"/>
            <a:chExt cx="6120268" cy="396000"/>
          </a:xfrm>
        </p:grpSpPr>
        <p:cxnSp>
          <p:nvCxnSpPr>
            <p:cNvPr id="26" name="Rechte verbindingslijn 110">
              <a:extLst>
                <a:ext uri="{FF2B5EF4-FFF2-40B4-BE49-F238E27FC236}">
                  <a16:creationId xmlns:a16="http://schemas.microsoft.com/office/drawing/2014/main" id="{F186F7FA-1BCD-8516-A1E5-8C25EA53CF5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7" name="Rechte verbindingslijn 111">
              <a:extLst>
                <a:ext uri="{FF2B5EF4-FFF2-40B4-BE49-F238E27FC236}">
                  <a16:creationId xmlns:a16="http://schemas.microsoft.com/office/drawing/2014/main" id="{2BB55E56-FA5E-6866-6169-C8263FF5EC9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8" name="Rechthoek 112">
              <a:extLst>
                <a:ext uri="{FF2B5EF4-FFF2-40B4-BE49-F238E27FC236}">
                  <a16:creationId xmlns:a16="http://schemas.microsoft.com/office/drawing/2014/main" id="{20B9F6E5-1D7E-5971-63AE-4FB4B4A9A24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E619DC91-88A2-C313-DC1A-E4D80A76B164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1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149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0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 txBox="1">
            <a:spLocks/>
          </p:cNvSpPr>
          <p:nvPr/>
        </p:nvSpPr>
        <p:spPr>
          <a:xfrm>
            <a:off x="352046" y="10103721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trimestral. 2º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Educació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algn="l"/>
              <a:t>2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31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C02F0EED-29F9-D9D5-48A9-4ADF81DA2401}"/>
              </a:ext>
            </a:extLst>
          </p:cNvPr>
          <p:cNvSpPr txBox="1">
            <a:spLocks/>
          </p:cNvSpPr>
          <p:nvPr/>
        </p:nvSpPr>
        <p:spPr>
          <a:xfrm>
            <a:off x="545549" y="4888364"/>
            <a:ext cx="6608257" cy="762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s-ES" sz="2200" dirty="0">
                <a:latin typeface="Escolar1" panose="00000400000000000000" pitchFamily="2" charset="0"/>
                <a:cs typeface="Escolar2"/>
              </a:rPr>
              <a:t>c) ¿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Quants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bitllets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necessita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en total per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fer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tota la compra?</a:t>
            </a:r>
          </a:p>
          <a:p>
            <a:pPr algn="l">
              <a:spcBef>
                <a:spcPts val="0"/>
              </a:spcBef>
            </a:pPr>
            <a:endParaRPr lang="es-ES" sz="2200" b="1" dirty="0">
              <a:latin typeface="Escolar1" panose="00000400000000000000" pitchFamily="2" charset="0"/>
              <a:cs typeface="Escolar2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3173DEA7-4E94-322F-B837-369FCCE5C95E}"/>
              </a:ext>
            </a:extLst>
          </p:cNvPr>
          <p:cNvSpPr txBox="1">
            <a:spLocks/>
          </p:cNvSpPr>
          <p:nvPr/>
        </p:nvSpPr>
        <p:spPr>
          <a:xfrm>
            <a:off x="687060" y="1880579"/>
            <a:ext cx="6282400" cy="369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22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22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1</a:t>
            </a:r>
            <a:endParaRPr lang="es-ES" sz="2200" dirty="0">
              <a:latin typeface="Escolar1"/>
              <a:cs typeface="Escolar1"/>
            </a:endParaRP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11D3DB22-E450-0EF3-69DA-BFFAE40AF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16" y="5675325"/>
            <a:ext cx="6084798" cy="3244555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grpSp>
        <p:nvGrpSpPr>
          <p:cNvPr id="9" name="Groep 10">
            <a:extLst>
              <a:ext uri="{FF2B5EF4-FFF2-40B4-BE49-F238E27FC236}">
                <a16:creationId xmlns:a16="http://schemas.microsoft.com/office/drawing/2014/main" id="{5748C224-5C72-2C44-DDA6-EDDD932AE4D0}"/>
              </a:ext>
            </a:extLst>
          </p:cNvPr>
          <p:cNvGrpSpPr/>
          <p:nvPr/>
        </p:nvGrpSpPr>
        <p:grpSpPr>
          <a:xfrm>
            <a:off x="616670" y="700432"/>
            <a:ext cx="5082060" cy="423899"/>
            <a:chOff x="641945" y="949919"/>
            <a:chExt cx="5082060" cy="423899"/>
          </a:xfrm>
        </p:grpSpPr>
        <p:sp>
          <p:nvSpPr>
            <p:cNvPr id="10" name="Tekstvak 12">
              <a:extLst>
                <a:ext uri="{FF2B5EF4-FFF2-40B4-BE49-F238E27FC236}">
                  <a16:creationId xmlns:a16="http://schemas.microsoft.com/office/drawing/2014/main" id="{C4CDF221-27A7-CFC8-6D50-62D82311D624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11" name="Tekstvak 14">
              <a:extLst>
                <a:ext uri="{FF2B5EF4-FFF2-40B4-BE49-F238E27FC236}">
                  <a16:creationId xmlns:a16="http://schemas.microsoft.com/office/drawing/2014/main" id="{94692743-561F-D906-CDC2-67957C949813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4E5521EA-8AE0-1E46-53DC-B2E3D607D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752" y="216526"/>
            <a:ext cx="638175" cy="1428750"/>
          </a:xfrm>
          <a:prstGeom prst="rect">
            <a:avLst/>
          </a:prstGeom>
        </p:spPr>
      </p:pic>
      <p:grpSp>
        <p:nvGrpSpPr>
          <p:cNvPr id="13" name="Groep 109">
            <a:extLst>
              <a:ext uri="{FF2B5EF4-FFF2-40B4-BE49-F238E27FC236}">
                <a16:creationId xmlns:a16="http://schemas.microsoft.com/office/drawing/2014/main" id="{9690EE71-18F2-9B64-4BA4-C779A448A721}"/>
              </a:ext>
            </a:extLst>
          </p:cNvPr>
          <p:cNvGrpSpPr/>
          <p:nvPr/>
        </p:nvGrpSpPr>
        <p:grpSpPr>
          <a:xfrm>
            <a:off x="697209" y="1144916"/>
            <a:ext cx="3005187" cy="396000"/>
            <a:chOff x="722356" y="7729459"/>
            <a:chExt cx="6120268" cy="396000"/>
          </a:xfrm>
        </p:grpSpPr>
        <p:cxnSp>
          <p:nvCxnSpPr>
            <p:cNvPr id="14" name="Rechte verbindingslijn 110">
              <a:extLst>
                <a:ext uri="{FF2B5EF4-FFF2-40B4-BE49-F238E27FC236}">
                  <a16:creationId xmlns:a16="http://schemas.microsoft.com/office/drawing/2014/main" id="{C67DC139-5F37-86EB-606E-9CF93BFB981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5" name="Rechte verbindingslijn 111">
              <a:extLst>
                <a:ext uri="{FF2B5EF4-FFF2-40B4-BE49-F238E27FC236}">
                  <a16:creationId xmlns:a16="http://schemas.microsoft.com/office/drawing/2014/main" id="{0B981DF6-6E2B-F67F-3222-68840258C31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6" name="Rechthoek 112">
              <a:extLst>
                <a:ext uri="{FF2B5EF4-FFF2-40B4-BE49-F238E27FC236}">
                  <a16:creationId xmlns:a16="http://schemas.microsoft.com/office/drawing/2014/main" id="{004B7E5E-A8C1-66CA-42F9-080B65A04B8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ep 109">
            <a:extLst>
              <a:ext uri="{FF2B5EF4-FFF2-40B4-BE49-F238E27FC236}">
                <a16:creationId xmlns:a16="http://schemas.microsoft.com/office/drawing/2014/main" id="{C97FD084-4B2C-7832-08C8-7EF0ACF450AC}"/>
              </a:ext>
            </a:extLst>
          </p:cNvPr>
          <p:cNvGrpSpPr/>
          <p:nvPr/>
        </p:nvGrpSpPr>
        <p:grpSpPr>
          <a:xfrm>
            <a:off x="3900653" y="1152165"/>
            <a:ext cx="3005187" cy="396000"/>
            <a:chOff x="722356" y="7729459"/>
            <a:chExt cx="6120268" cy="396000"/>
          </a:xfrm>
        </p:grpSpPr>
        <p:cxnSp>
          <p:nvCxnSpPr>
            <p:cNvPr id="18" name="Rechte verbindingslijn 110">
              <a:extLst>
                <a:ext uri="{FF2B5EF4-FFF2-40B4-BE49-F238E27FC236}">
                  <a16:creationId xmlns:a16="http://schemas.microsoft.com/office/drawing/2014/main" id="{44E2BFA0-8C08-3EC2-836A-0BA6B4DEF96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9" name="Rechte verbindingslijn 111">
              <a:extLst>
                <a:ext uri="{FF2B5EF4-FFF2-40B4-BE49-F238E27FC236}">
                  <a16:creationId xmlns:a16="http://schemas.microsoft.com/office/drawing/2014/main" id="{590B4C7A-E25E-92FB-7F3D-1628A06008D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0" name="Rechthoek 112">
              <a:extLst>
                <a:ext uri="{FF2B5EF4-FFF2-40B4-BE49-F238E27FC236}">
                  <a16:creationId xmlns:a16="http://schemas.microsoft.com/office/drawing/2014/main" id="{6E5C9880-228B-9A9C-F382-1558ACF01654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221D881-3117-DA6A-5DC1-EE0CEFD33113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1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614BB97D-F40C-F9D1-C1D9-BF8F763FB4AB}"/>
              </a:ext>
            </a:extLst>
          </p:cNvPr>
          <p:cNvSpPr txBox="1">
            <a:spLocks/>
          </p:cNvSpPr>
          <p:nvPr/>
        </p:nvSpPr>
        <p:spPr>
          <a:xfrm>
            <a:off x="551184" y="2382318"/>
            <a:ext cx="6302423" cy="57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s-ES" sz="2200" dirty="0">
                <a:latin typeface="Escolar1" panose="00000400000000000000" pitchFamily="2" charset="0"/>
                <a:cs typeface="Escolar2"/>
              </a:rPr>
              <a:t>a) ¿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Quants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bitllets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de 10 €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necesitarà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en la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fruiteria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?</a:t>
            </a:r>
          </a:p>
          <a:p>
            <a:pPr algn="l">
              <a:spcBef>
                <a:spcPts val="0"/>
              </a:spcBef>
            </a:pPr>
            <a:endParaRPr lang="es-ES" sz="2200" dirty="0">
              <a:latin typeface="Escolar1" panose="00000400000000000000" pitchFamily="2" charset="0"/>
              <a:cs typeface="Escolar2"/>
            </a:endParaRPr>
          </a:p>
          <a:p>
            <a:pPr algn="l">
              <a:spcBef>
                <a:spcPts val="0"/>
              </a:spcBef>
            </a:pPr>
            <a:r>
              <a:rPr lang="es-ES" sz="2200" dirty="0">
                <a:solidFill>
                  <a:srgbClr val="E85F15"/>
                </a:solidFill>
                <a:latin typeface="Escolar1" panose="00000400000000000000" pitchFamily="2" charset="0"/>
                <a:cs typeface="Escolar2"/>
              </a:rPr>
              <a:t> </a:t>
            </a:r>
          </a:p>
        </p:txBody>
      </p:sp>
      <p:grpSp>
        <p:nvGrpSpPr>
          <p:cNvPr id="24" name="Groep 109">
            <a:extLst>
              <a:ext uri="{FF2B5EF4-FFF2-40B4-BE49-F238E27FC236}">
                <a16:creationId xmlns:a16="http://schemas.microsoft.com/office/drawing/2014/main" id="{514D1D74-3B6D-77D2-6B81-FF7222FED235}"/>
              </a:ext>
            </a:extLst>
          </p:cNvPr>
          <p:cNvGrpSpPr/>
          <p:nvPr/>
        </p:nvGrpSpPr>
        <p:grpSpPr>
          <a:xfrm>
            <a:off x="776730" y="4076139"/>
            <a:ext cx="5952369" cy="396000"/>
            <a:chOff x="722356" y="7729459"/>
            <a:chExt cx="6120268" cy="396000"/>
          </a:xfrm>
        </p:grpSpPr>
        <p:cxnSp>
          <p:nvCxnSpPr>
            <p:cNvPr id="25" name="Rechte verbindingslijn 110">
              <a:extLst>
                <a:ext uri="{FF2B5EF4-FFF2-40B4-BE49-F238E27FC236}">
                  <a16:creationId xmlns:a16="http://schemas.microsoft.com/office/drawing/2014/main" id="{C07DC83A-B1BB-DD75-97F2-E89684D4C05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6" name="Rechte verbindingslijn 111">
              <a:extLst>
                <a:ext uri="{FF2B5EF4-FFF2-40B4-BE49-F238E27FC236}">
                  <a16:creationId xmlns:a16="http://schemas.microsoft.com/office/drawing/2014/main" id="{D0DCCE30-D445-3398-285D-9F2F3C07260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7" name="Rechthoek 112">
              <a:extLst>
                <a:ext uri="{FF2B5EF4-FFF2-40B4-BE49-F238E27FC236}">
                  <a16:creationId xmlns:a16="http://schemas.microsoft.com/office/drawing/2014/main" id="{E5E6B72B-5147-661D-C81E-72E842A3B435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BA867F2-56E0-535B-1F44-BF2AAF00DAC1}"/>
              </a:ext>
            </a:extLst>
          </p:cNvPr>
          <p:cNvGrpSpPr/>
          <p:nvPr/>
        </p:nvGrpSpPr>
        <p:grpSpPr>
          <a:xfrm>
            <a:off x="726211" y="2791167"/>
            <a:ext cx="5952369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A1751FE3-7745-8B09-5DE2-4A66B4736ED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D244575-7D5F-2859-F5F1-5733B159725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1" name="Rechthoek 112">
              <a:extLst>
                <a:ext uri="{FF2B5EF4-FFF2-40B4-BE49-F238E27FC236}">
                  <a16:creationId xmlns:a16="http://schemas.microsoft.com/office/drawing/2014/main" id="{E1A4F590-9E27-2052-7331-DAAC94E64B1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oep 109">
            <a:extLst>
              <a:ext uri="{FF2B5EF4-FFF2-40B4-BE49-F238E27FC236}">
                <a16:creationId xmlns:a16="http://schemas.microsoft.com/office/drawing/2014/main" id="{88F18F14-376E-D3F2-AF63-03056BDE071C}"/>
              </a:ext>
            </a:extLst>
          </p:cNvPr>
          <p:cNvGrpSpPr/>
          <p:nvPr/>
        </p:nvGrpSpPr>
        <p:grpSpPr>
          <a:xfrm>
            <a:off x="803651" y="8184851"/>
            <a:ext cx="5952369" cy="396000"/>
            <a:chOff x="722356" y="7729459"/>
            <a:chExt cx="6120268" cy="396000"/>
          </a:xfrm>
        </p:grpSpPr>
        <p:cxnSp>
          <p:nvCxnSpPr>
            <p:cNvPr id="33" name="Rechte verbindingslijn 110">
              <a:extLst>
                <a:ext uri="{FF2B5EF4-FFF2-40B4-BE49-F238E27FC236}">
                  <a16:creationId xmlns:a16="http://schemas.microsoft.com/office/drawing/2014/main" id="{289E2875-AE63-0C79-BF2B-68D982F966F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4" name="Rechte verbindingslijn 111">
              <a:extLst>
                <a:ext uri="{FF2B5EF4-FFF2-40B4-BE49-F238E27FC236}">
                  <a16:creationId xmlns:a16="http://schemas.microsoft.com/office/drawing/2014/main" id="{334B5E67-C4A0-8081-72BA-25E633F284C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5" name="Rechthoek 112">
              <a:extLst>
                <a:ext uri="{FF2B5EF4-FFF2-40B4-BE49-F238E27FC236}">
                  <a16:creationId xmlns:a16="http://schemas.microsoft.com/office/drawing/2014/main" id="{263EE68A-8ED1-ED38-8B22-C7F38A4B835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Ondertitel 2">
            <a:extLst>
              <a:ext uri="{FF2B5EF4-FFF2-40B4-BE49-F238E27FC236}">
                <a16:creationId xmlns:a16="http://schemas.microsoft.com/office/drawing/2014/main" id="{F3B9855C-BE8F-42BC-0A0E-65D2D7912826}"/>
              </a:ext>
            </a:extLst>
          </p:cNvPr>
          <p:cNvSpPr txBox="1">
            <a:spLocks/>
          </p:cNvSpPr>
          <p:nvPr/>
        </p:nvSpPr>
        <p:spPr>
          <a:xfrm>
            <a:off x="630525" y="3434251"/>
            <a:ext cx="6302423" cy="57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s-ES" sz="2200" dirty="0">
                <a:latin typeface="Escolar1" panose="00000400000000000000" pitchFamily="2" charset="0"/>
                <a:cs typeface="Escolar2"/>
              </a:rPr>
              <a:t>b) ¿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Quants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bitllets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de 10 €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necesitarà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 en la </a:t>
            </a:r>
            <a:r>
              <a:rPr lang="es-ES" sz="2200" dirty="0" err="1">
                <a:latin typeface="Escolar1" panose="00000400000000000000" pitchFamily="2" charset="0"/>
                <a:cs typeface="Escolar2"/>
              </a:rPr>
              <a:t>pescateria</a:t>
            </a:r>
            <a:r>
              <a:rPr lang="es-ES" sz="2200" dirty="0">
                <a:latin typeface="Escolar1" panose="00000400000000000000" pitchFamily="2" charset="0"/>
                <a:cs typeface="Escolar2"/>
              </a:rPr>
              <a:t>?</a:t>
            </a:r>
          </a:p>
          <a:p>
            <a:pPr algn="l">
              <a:spcBef>
                <a:spcPts val="0"/>
              </a:spcBef>
            </a:pPr>
            <a:endParaRPr lang="es-ES" sz="2200" dirty="0">
              <a:latin typeface="Escolar1" panose="00000400000000000000" pitchFamily="2" charset="0"/>
              <a:cs typeface="Escolar2"/>
            </a:endParaRPr>
          </a:p>
          <a:p>
            <a:pPr algn="l">
              <a:spcBef>
                <a:spcPts val="0"/>
              </a:spcBef>
            </a:pPr>
            <a:r>
              <a:rPr lang="es-ES" sz="2200" dirty="0">
                <a:solidFill>
                  <a:srgbClr val="E85F15"/>
                </a:solidFill>
                <a:latin typeface="Escolar1" panose="00000400000000000000" pitchFamily="2" charset="0"/>
                <a:cs typeface="Escolar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8275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ndertitel 2">
            <a:extLst>
              <a:ext uri="{FF2B5EF4-FFF2-40B4-BE49-F238E27FC236}">
                <a16:creationId xmlns:a16="http://schemas.microsoft.com/office/drawing/2014/main" id="{E28502CC-8D4B-A20F-184E-5916EE064615}"/>
              </a:ext>
            </a:extLst>
          </p:cNvPr>
          <p:cNvSpPr txBox="1">
            <a:spLocks/>
          </p:cNvSpPr>
          <p:nvPr/>
        </p:nvSpPr>
        <p:spPr>
          <a:xfrm>
            <a:off x="469570" y="1645349"/>
            <a:ext cx="6493517" cy="2107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es-ES" sz="2400" dirty="0">
              <a:latin typeface="Escolar1"/>
              <a:cs typeface="Escolar1"/>
            </a:endParaRPr>
          </a:p>
          <a:p>
            <a:pPr algn="l">
              <a:spcBef>
                <a:spcPts val="0"/>
              </a:spcBef>
            </a:pPr>
            <a:r>
              <a:rPr lang="es-ES" sz="2200" b="1" dirty="0" err="1">
                <a:latin typeface="Escolar1"/>
                <a:cs typeface="Escolar1"/>
              </a:rPr>
              <a:t>Llegeix</a:t>
            </a:r>
            <a:r>
              <a:rPr lang="es-ES" sz="2200" b="1" dirty="0">
                <a:latin typeface="Escolar1"/>
                <a:cs typeface="Escolar1"/>
              </a:rPr>
              <a:t> </a:t>
            </a:r>
            <a:r>
              <a:rPr lang="es-ES" sz="2200" b="1" dirty="0" err="1">
                <a:latin typeface="Escolar1"/>
                <a:cs typeface="Escolar1"/>
              </a:rPr>
              <a:t>aquesta</a:t>
            </a:r>
            <a:r>
              <a:rPr lang="es-ES" sz="2200" b="1" dirty="0">
                <a:latin typeface="Escolar1"/>
                <a:cs typeface="Escolar1"/>
              </a:rPr>
              <a:t> </a:t>
            </a:r>
            <a:r>
              <a:rPr lang="es-ES" sz="2200" b="1" dirty="0" err="1">
                <a:latin typeface="Escolar1"/>
                <a:cs typeface="Escolar1"/>
              </a:rPr>
              <a:t>situació</a:t>
            </a:r>
            <a:r>
              <a:rPr lang="es-ES" sz="2200" b="1" dirty="0">
                <a:latin typeface="Escolar1"/>
                <a:cs typeface="Escolar1"/>
              </a:rPr>
              <a:t> i contesta. </a:t>
            </a:r>
            <a:r>
              <a:rPr lang="es-ES" sz="2000" dirty="0">
                <a:latin typeface="Escolar1"/>
                <a:cs typeface="Escolar1"/>
              </a:rPr>
              <a:t>(3 </a:t>
            </a:r>
            <a:r>
              <a:rPr lang="es-ES" sz="2000" dirty="0" err="1">
                <a:latin typeface="Escolar1"/>
                <a:cs typeface="Escolar1"/>
              </a:rPr>
              <a:t>punts</a:t>
            </a:r>
            <a:r>
              <a:rPr lang="es-ES" sz="2000" dirty="0">
                <a:latin typeface="Escolar1"/>
                <a:cs typeface="Escolar1"/>
              </a:rPr>
              <a:t>) </a:t>
            </a:r>
            <a:endParaRPr lang="es-ES" sz="2200" b="1" dirty="0">
              <a:latin typeface="Escolar1"/>
              <a:cs typeface="Escolar1"/>
            </a:endParaRPr>
          </a:p>
          <a:p>
            <a:pPr>
              <a:spcBef>
                <a:spcPts val="0"/>
              </a:spcBef>
            </a:pPr>
            <a:endParaRPr lang="es-ES" sz="2200" b="1" dirty="0">
              <a:latin typeface="Escolar1"/>
              <a:cs typeface="Escolar1"/>
            </a:endParaRPr>
          </a:p>
          <a:p>
            <a:pPr>
              <a:spcBef>
                <a:spcPts val="0"/>
              </a:spcBef>
            </a:pPr>
            <a:r>
              <a:rPr lang="es-ES" sz="2200" dirty="0">
                <a:latin typeface="Escolar1"/>
                <a:cs typeface="Escolar1"/>
              </a:rPr>
              <a:t>«Els </a:t>
            </a:r>
            <a:r>
              <a:rPr lang="es-ES" sz="2200" dirty="0" err="1">
                <a:latin typeface="Escolar1"/>
                <a:cs typeface="Escolar1"/>
              </a:rPr>
              <a:t>meus</a:t>
            </a:r>
            <a:r>
              <a:rPr lang="es-ES" sz="2200" dirty="0">
                <a:latin typeface="Escolar1"/>
                <a:cs typeface="Escolar1"/>
              </a:rPr>
              <a:t> pares </a:t>
            </a:r>
            <a:r>
              <a:rPr lang="es-ES" sz="2200" dirty="0" err="1">
                <a:latin typeface="Escolar1"/>
                <a:cs typeface="Escolar1"/>
              </a:rPr>
              <a:t>volen</a:t>
            </a:r>
            <a:r>
              <a:rPr lang="es-ES" sz="2200" dirty="0">
                <a:latin typeface="Escolar1"/>
                <a:cs typeface="Escolar1"/>
              </a:rPr>
              <a:t> comprar un </a:t>
            </a:r>
            <a:r>
              <a:rPr lang="es-ES" sz="2200" dirty="0" err="1">
                <a:latin typeface="Escolar1"/>
                <a:cs typeface="Escolar1"/>
              </a:rPr>
              <a:t>ordinador</a:t>
            </a:r>
            <a:r>
              <a:rPr lang="es-ES" sz="2200" dirty="0">
                <a:latin typeface="Escolar1"/>
                <a:cs typeface="Escolar1"/>
              </a:rPr>
              <a:t>. Han </a:t>
            </a:r>
            <a:r>
              <a:rPr lang="es-ES" sz="2200" dirty="0" err="1">
                <a:latin typeface="Escolar1"/>
                <a:cs typeface="Escolar1"/>
              </a:rPr>
              <a:t>estalviat</a:t>
            </a:r>
            <a:r>
              <a:rPr lang="es-ES" sz="2200" dirty="0">
                <a:latin typeface="Escolar1"/>
                <a:cs typeface="Escolar1"/>
              </a:rPr>
              <a:t> 423€. Al arribar a la </a:t>
            </a:r>
            <a:r>
              <a:rPr lang="es-ES" sz="2200" dirty="0" err="1">
                <a:latin typeface="Escolar1"/>
                <a:cs typeface="Escolar1"/>
              </a:rPr>
              <a:t>tenda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han </a:t>
            </a:r>
            <a:r>
              <a:rPr lang="es-ES" sz="2200" dirty="0" err="1">
                <a:latin typeface="Escolar1"/>
                <a:cs typeface="Escolar1"/>
              </a:rPr>
              <a:t>recomanat</a:t>
            </a:r>
            <a:r>
              <a:rPr lang="es-ES" sz="2200" dirty="0">
                <a:latin typeface="Escolar1"/>
                <a:cs typeface="Escolar1"/>
              </a:rPr>
              <a:t> un que val 534€»</a:t>
            </a:r>
          </a:p>
          <a:p>
            <a:pPr>
              <a:spcBef>
                <a:spcPts val="0"/>
              </a:spcBef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</a:pPr>
            <a:r>
              <a:rPr lang="es-ES" sz="2200" dirty="0" err="1">
                <a:latin typeface="Escolar1"/>
                <a:cs typeface="Escolar1"/>
              </a:rPr>
              <a:t>Descompon</a:t>
            </a:r>
            <a:r>
              <a:rPr lang="es-ES" sz="2200" dirty="0">
                <a:latin typeface="Escolar1"/>
                <a:cs typeface="Escolar1"/>
              </a:rPr>
              <a:t> el nombre 423 €  i calcula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bitllets</a:t>
            </a:r>
            <a:r>
              <a:rPr lang="es-ES" sz="2200" dirty="0">
                <a:latin typeface="Escolar1"/>
                <a:cs typeface="Escolar1"/>
              </a:rPr>
              <a:t> de 100 € de 10 € i de 1 € que </a:t>
            </a:r>
            <a:r>
              <a:rPr lang="es-ES" sz="2200" dirty="0" err="1">
                <a:latin typeface="Escolar1"/>
                <a:cs typeface="Escolar1"/>
              </a:rPr>
              <a:t>tenen</a:t>
            </a:r>
            <a:r>
              <a:rPr lang="es-ES" sz="2200" dirty="0">
                <a:latin typeface="Escolar1"/>
                <a:cs typeface="Escolar1"/>
              </a:rPr>
              <a:t>.</a:t>
            </a:r>
          </a:p>
          <a:p>
            <a:pPr marL="457200" indent="-457200" algn="l">
              <a:spcBef>
                <a:spcPts val="0"/>
              </a:spcBef>
              <a:buAutoNum type="alphaLcParenR"/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</a:pPr>
            <a:endParaRPr lang="es-ES" sz="2200" dirty="0">
              <a:latin typeface="Escolar1"/>
              <a:cs typeface="Escolar1"/>
            </a:endParaRPr>
          </a:p>
          <a:p>
            <a:pPr marL="269875" indent="-269875" algn="l">
              <a:spcBef>
                <a:spcPts val="0"/>
              </a:spcBef>
            </a:pPr>
            <a:r>
              <a:rPr lang="es-ES" sz="2200" dirty="0">
                <a:latin typeface="Escolar1"/>
                <a:cs typeface="Escolar1"/>
              </a:rPr>
              <a:t>b) Calcula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bitllets</a:t>
            </a:r>
            <a:r>
              <a:rPr lang="es-ES" sz="2200" dirty="0">
                <a:latin typeface="Escolar1"/>
                <a:cs typeface="Escolar1"/>
              </a:rPr>
              <a:t> de 100, 10 i1 euro que hi ha en 534 €.</a:t>
            </a:r>
          </a:p>
          <a:p>
            <a:pPr marL="269875" indent="-269875" algn="l">
              <a:spcBef>
                <a:spcPts val="0"/>
              </a:spcBef>
            </a:pPr>
            <a:endParaRPr lang="es-ES" sz="2200" dirty="0">
              <a:latin typeface="Escolar1"/>
              <a:cs typeface="Escolar1"/>
            </a:endParaRPr>
          </a:p>
          <a:p>
            <a:pPr marL="269875" indent="-269875" algn="l">
              <a:spcBef>
                <a:spcPts val="0"/>
              </a:spcBef>
            </a:pPr>
            <a:endParaRPr lang="es-ES" sz="2200" dirty="0">
              <a:latin typeface="Escolar1"/>
              <a:cs typeface="Escolar1"/>
            </a:endParaRPr>
          </a:p>
          <a:p>
            <a:pPr algn="l">
              <a:spcBef>
                <a:spcPts val="0"/>
              </a:spcBef>
            </a:pPr>
            <a:endParaRPr lang="es-ES" sz="2200" dirty="0">
              <a:latin typeface="Escolar1"/>
              <a:cs typeface="Escolar1"/>
            </a:endParaRPr>
          </a:p>
          <a:p>
            <a:pPr algn="l">
              <a:spcBef>
                <a:spcPts val="0"/>
              </a:spcBef>
            </a:pPr>
            <a:endParaRPr lang="es-ES" sz="2400" dirty="0">
              <a:latin typeface="Escolar1"/>
              <a:cs typeface="Escolar1"/>
            </a:endParaRPr>
          </a:p>
        </p:txBody>
      </p:sp>
      <p:sp>
        <p:nvSpPr>
          <p:cNvPr id="51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046" y="10103721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trimestral. 2º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Educació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3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53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sp>
        <p:nvSpPr>
          <p:cNvPr id="22" name="AutoShape 2">
            <a:extLst>
              <a:ext uri="{FF2B5EF4-FFF2-40B4-BE49-F238E27FC236}">
                <a16:creationId xmlns:a16="http://schemas.microsoft.com/office/drawing/2014/main" id="{20E79533-EC01-A60D-D9DF-43D76337C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54" y="4809493"/>
            <a:ext cx="6374128" cy="1784745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grpSp>
        <p:nvGrpSpPr>
          <p:cNvPr id="24" name="Groep 10">
            <a:extLst>
              <a:ext uri="{FF2B5EF4-FFF2-40B4-BE49-F238E27FC236}">
                <a16:creationId xmlns:a16="http://schemas.microsoft.com/office/drawing/2014/main" id="{393B56E2-E2E1-8F1B-3839-07FA97B03D77}"/>
              </a:ext>
            </a:extLst>
          </p:cNvPr>
          <p:cNvGrpSpPr/>
          <p:nvPr/>
        </p:nvGrpSpPr>
        <p:grpSpPr>
          <a:xfrm>
            <a:off x="616670" y="700432"/>
            <a:ext cx="5082060" cy="423899"/>
            <a:chOff x="641945" y="949919"/>
            <a:chExt cx="5082060" cy="423899"/>
          </a:xfrm>
        </p:grpSpPr>
        <p:sp>
          <p:nvSpPr>
            <p:cNvPr id="25" name="Tekstvak 12">
              <a:extLst>
                <a:ext uri="{FF2B5EF4-FFF2-40B4-BE49-F238E27FC236}">
                  <a16:creationId xmlns:a16="http://schemas.microsoft.com/office/drawing/2014/main" id="{6722CD9E-0043-1787-8A4D-E329374B218E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26" name="Tekstvak 14">
              <a:extLst>
                <a:ext uri="{FF2B5EF4-FFF2-40B4-BE49-F238E27FC236}">
                  <a16:creationId xmlns:a16="http://schemas.microsoft.com/office/drawing/2014/main" id="{0CCFA762-F593-5584-F835-74450BD1520D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27" name="Imagen 26">
            <a:extLst>
              <a:ext uri="{FF2B5EF4-FFF2-40B4-BE49-F238E27FC236}">
                <a16:creationId xmlns:a16="http://schemas.microsoft.com/office/drawing/2014/main" id="{4F38231A-FB16-3F5E-BF64-1E6E1B20F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752" y="216526"/>
            <a:ext cx="638175" cy="1428750"/>
          </a:xfrm>
          <a:prstGeom prst="rect">
            <a:avLst/>
          </a:prstGeom>
        </p:spPr>
      </p:pic>
      <p:grpSp>
        <p:nvGrpSpPr>
          <p:cNvPr id="28" name="Groep 109">
            <a:extLst>
              <a:ext uri="{FF2B5EF4-FFF2-40B4-BE49-F238E27FC236}">
                <a16:creationId xmlns:a16="http://schemas.microsoft.com/office/drawing/2014/main" id="{A7A93224-6443-3EE0-47E9-04201FB16C46}"/>
              </a:ext>
            </a:extLst>
          </p:cNvPr>
          <p:cNvGrpSpPr/>
          <p:nvPr/>
        </p:nvGrpSpPr>
        <p:grpSpPr>
          <a:xfrm>
            <a:off x="697209" y="1144916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A3071556-F6A8-D7E9-83E0-75A13C5C704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641F926A-47AA-5276-72EF-4EEA102688B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1" name="Rechthoek 112">
              <a:extLst>
                <a:ext uri="{FF2B5EF4-FFF2-40B4-BE49-F238E27FC236}">
                  <a16:creationId xmlns:a16="http://schemas.microsoft.com/office/drawing/2014/main" id="{294453AB-8516-3B21-D7D5-178DB5324885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oep 109">
            <a:extLst>
              <a:ext uri="{FF2B5EF4-FFF2-40B4-BE49-F238E27FC236}">
                <a16:creationId xmlns:a16="http://schemas.microsoft.com/office/drawing/2014/main" id="{A03B8355-8943-208F-9E66-F21B7239B2DD}"/>
              </a:ext>
            </a:extLst>
          </p:cNvPr>
          <p:cNvGrpSpPr/>
          <p:nvPr/>
        </p:nvGrpSpPr>
        <p:grpSpPr>
          <a:xfrm>
            <a:off x="3900653" y="1152165"/>
            <a:ext cx="3005187" cy="396000"/>
            <a:chOff x="722356" y="7729459"/>
            <a:chExt cx="6120268" cy="396000"/>
          </a:xfrm>
        </p:grpSpPr>
        <p:cxnSp>
          <p:nvCxnSpPr>
            <p:cNvPr id="33" name="Rechte verbindingslijn 110">
              <a:extLst>
                <a:ext uri="{FF2B5EF4-FFF2-40B4-BE49-F238E27FC236}">
                  <a16:creationId xmlns:a16="http://schemas.microsoft.com/office/drawing/2014/main" id="{7C2FC785-6D38-AE9B-AA3D-1CCAF3BB536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4" name="Rechte verbindingslijn 111">
              <a:extLst>
                <a:ext uri="{FF2B5EF4-FFF2-40B4-BE49-F238E27FC236}">
                  <a16:creationId xmlns:a16="http://schemas.microsoft.com/office/drawing/2014/main" id="{DC05FD5B-FFCB-037E-74F4-00A28491DBB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5" name="Rechthoek 112">
              <a:extLst>
                <a:ext uri="{FF2B5EF4-FFF2-40B4-BE49-F238E27FC236}">
                  <a16:creationId xmlns:a16="http://schemas.microsoft.com/office/drawing/2014/main" id="{49D3FC50-7282-8A6F-C395-C059918B12CC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CuadroTexto 35">
            <a:extLst>
              <a:ext uri="{FF2B5EF4-FFF2-40B4-BE49-F238E27FC236}">
                <a16:creationId xmlns:a16="http://schemas.microsoft.com/office/drawing/2014/main" id="{F4366ED1-9635-396D-F99A-5B70E5CE367B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1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2BD9B9B4-2D14-3DB7-3266-2332C02B9011}"/>
              </a:ext>
            </a:extLst>
          </p:cNvPr>
          <p:cNvSpPr txBox="1">
            <a:spLocks/>
          </p:cNvSpPr>
          <p:nvPr/>
        </p:nvSpPr>
        <p:spPr>
          <a:xfrm>
            <a:off x="687060" y="1590529"/>
            <a:ext cx="6282400" cy="369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22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22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2</a:t>
            </a:r>
            <a:endParaRPr lang="es-ES" sz="2200" dirty="0">
              <a:latin typeface="Escolar1"/>
              <a:cs typeface="Escolar1"/>
            </a:endParaRPr>
          </a:p>
        </p:txBody>
      </p:sp>
      <p:sp>
        <p:nvSpPr>
          <p:cNvPr id="38" name="AutoShape 2">
            <a:extLst>
              <a:ext uri="{FF2B5EF4-FFF2-40B4-BE49-F238E27FC236}">
                <a16:creationId xmlns:a16="http://schemas.microsoft.com/office/drawing/2014/main" id="{A3EEFA63-F50E-B93E-F1DD-2582EE7E3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60" y="7501580"/>
            <a:ext cx="6374128" cy="2177386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8068664-2838-300B-DFC2-6E9E7A27EE2C}"/>
              </a:ext>
            </a:extLst>
          </p:cNvPr>
          <p:cNvSpPr txBox="1"/>
          <p:nvPr/>
        </p:nvSpPr>
        <p:spPr>
          <a:xfrm>
            <a:off x="558007" y="1461802"/>
            <a:ext cx="65960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endParaRPr lang="es-ES" sz="1800" dirty="0">
              <a:latin typeface="Escolar1"/>
              <a:cs typeface="Escolar1"/>
            </a:endParaRPr>
          </a:p>
          <a:p>
            <a:pPr algn="l">
              <a:spcBef>
                <a:spcPts val="0"/>
              </a:spcBef>
            </a:pPr>
            <a:endParaRPr lang="es-ES" sz="1800" dirty="0">
              <a:latin typeface="Escolar1"/>
              <a:cs typeface="Escolar1"/>
            </a:endParaRPr>
          </a:p>
          <a:p>
            <a:pPr marL="269875" indent="-269875" algn="l">
              <a:spcBef>
                <a:spcPts val="0"/>
              </a:spcBef>
            </a:pPr>
            <a:r>
              <a:rPr lang="es-ES" sz="2200" dirty="0">
                <a:latin typeface="Escolar1"/>
                <a:cs typeface="Escolar1"/>
              </a:rPr>
              <a:t>c) ¿Creus  que poden comprar </a:t>
            </a:r>
            <a:r>
              <a:rPr lang="es-ES" sz="2200" dirty="0" err="1">
                <a:latin typeface="Escolar1"/>
                <a:cs typeface="Escolar1"/>
              </a:rPr>
              <a:t>l´ordinador</a:t>
            </a:r>
            <a:r>
              <a:rPr lang="es-ES" sz="2200" dirty="0">
                <a:latin typeface="Escolar1"/>
                <a:cs typeface="Escolar1"/>
              </a:rPr>
              <a:t> que han </a:t>
            </a:r>
            <a:r>
              <a:rPr lang="es-ES" sz="2200" dirty="0" err="1">
                <a:latin typeface="Escolar1"/>
                <a:cs typeface="Escolar1"/>
              </a:rPr>
              <a:t>vist</a:t>
            </a:r>
            <a:r>
              <a:rPr lang="es-ES" sz="2200" dirty="0">
                <a:latin typeface="Escolar1"/>
                <a:cs typeface="Escolar1"/>
              </a:rPr>
              <a:t> a la </a:t>
            </a:r>
            <a:r>
              <a:rPr lang="es-ES" sz="2200" dirty="0" err="1">
                <a:latin typeface="Escolar1"/>
                <a:cs typeface="Escolar1"/>
              </a:rPr>
              <a:t>tenda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amb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diners</a:t>
            </a:r>
            <a:r>
              <a:rPr lang="es-ES" sz="2200" dirty="0">
                <a:latin typeface="Escolar1"/>
                <a:cs typeface="Escolar1"/>
              </a:rPr>
              <a:t> que </a:t>
            </a:r>
            <a:r>
              <a:rPr lang="es-ES" sz="2200" dirty="0" err="1">
                <a:latin typeface="Escolar1"/>
                <a:cs typeface="Escolar1"/>
              </a:rPr>
              <a:t>tenen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estalviats</a:t>
            </a:r>
            <a:r>
              <a:rPr lang="es-ES" sz="2200" dirty="0">
                <a:latin typeface="Escolar1"/>
                <a:cs typeface="Escolar1"/>
              </a:rPr>
              <a:t>?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0FD3B289-85FD-9D02-DB2A-A0F704F29BF2}"/>
              </a:ext>
            </a:extLst>
          </p:cNvPr>
          <p:cNvSpPr txBox="1">
            <a:spLocks/>
          </p:cNvSpPr>
          <p:nvPr/>
        </p:nvSpPr>
        <p:spPr>
          <a:xfrm>
            <a:off x="558268" y="1645465"/>
            <a:ext cx="6282400" cy="369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20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20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2</a:t>
            </a:r>
            <a:endParaRPr lang="es-ES" sz="2000" dirty="0">
              <a:latin typeface="Escolar1"/>
              <a:cs typeface="Escolar1"/>
            </a:endParaRPr>
          </a:p>
        </p:txBody>
      </p:sp>
      <p:sp>
        <p:nvSpPr>
          <p:cNvPr id="6" name="Rechthoek 17">
            <a:extLst>
              <a:ext uri="{FF2B5EF4-FFF2-40B4-BE49-F238E27FC236}">
                <a16:creationId xmlns:a16="http://schemas.microsoft.com/office/drawing/2014/main" id="{8EBE8F85-E52C-CB68-41E3-B235EAB4464D}"/>
              </a:ext>
            </a:extLst>
          </p:cNvPr>
          <p:cNvSpPr/>
          <p:nvPr/>
        </p:nvSpPr>
        <p:spPr>
          <a:xfrm>
            <a:off x="-2" y="10008446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EDD5A165-C783-F361-DC53-B7EF7EDAB68C}"/>
              </a:ext>
            </a:extLst>
          </p:cNvPr>
          <p:cNvSpPr txBox="1">
            <a:spLocks/>
          </p:cNvSpPr>
          <p:nvPr/>
        </p:nvSpPr>
        <p:spPr>
          <a:xfrm>
            <a:off x="352046" y="10103721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trimestral. 2º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Educació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algn="l"/>
              <a:t>4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8" name="Afbeelding 5">
            <a:extLst>
              <a:ext uri="{FF2B5EF4-FFF2-40B4-BE49-F238E27FC236}">
                <a16:creationId xmlns:a16="http://schemas.microsoft.com/office/drawing/2014/main" id="{11423615-C489-A366-007F-9CB29CF7E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grpSp>
        <p:nvGrpSpPr>
          <p:cNvPr id="10" name="Groep 109">
            <a:extLst>
              <a:ext uri="{FF2B5EF4-FFF2-40B4-BE49-F238E27FC236}">
                <a16:creationId xmlns:a16="http://schemas.microsoft.com/office/drawing/2014/main" id="{961E5AB8-CCFD-FBD7-B0A8-677F7E5B16EB}"/>
              </a:ext>
            </a:extLst>
          </p:cNvPr>
          <p:cNvGrpSpPr/>
          <p:nvPr/>
        </p:nvGrpSpPr>
        <p:grpSpPr>
          <a:xfrm>
            <a:off x="888038" y="3332650"/>
            <a:ext cx="5952369" cy="396000"/>
            <a:chOff x="722356" y="7729459"/>
            <a:chExt cx="6120268" cy="396000"/>
          </a:xfrm>
        </p:grpSpPr>
        <p:cxnSp>
          <p:nvCxnSpPr>
            <p:cNvPr id="12" name="Rechte verbindingslijn 110">
              <a:extLst>
                <a:ext uri="{FF2B5EF4-FFF2-40B4-BE49-F238E27FC236}">
                  <a16:creationId xmlns:a16="http://schemas.microsoft.com/office/drawing/2014/main" id="{A738A0E3-AF20-D521-4213-DAD005A2DC6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3" name="Rechte verbindingslijn 111">
              <a:extLst>
                <a:ext uri="{FF2B5EF4-FFF2-40B4-BE49-F238E27FC236}">
                  <a16:creationId xmlns:a16="http://schemas.microsoft.com/office/drawing/2014/main" id="{EA2026FF-D36B-B334-C975-3928E72CCFA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4" name="Rechthoek 112">
              <a:extLst>
                <a:ext uri="{FF2B5EF4-FFF2-40B4-BE49-F238E27FC236}">
                  <a16:creationId xmlns:a16="http://schemas.microsoft.com/office/drawing/2014/main" id="{FD10C6AE-990F-2652-6A81-AE49DD93EBD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ep 109">
            <a:extLst>
              <a:ext uri="{FF2B5EF4-FFF2-40B4-BE49-F238E27FC236}">
                <a16:creationId xmlns:a16="http://schemas.microsoft.com/office/drawing/2014/main" id="{722A098E-95A7-BE32-F6DC-A4F93A8F5234}"/>
              </a:ext>
            </a:extLst>
          </p:cNvPr>
          <p:cNvGrpSpPr/>
          <p:nvPr/>
        </p:nvGrpSpPr>
        <p:grpSpPr>
          <a:xfrm>
            <a:off x="888299" y="4208981"/>
            <a:ext cx="5952369" cy="396000"/>
            <a:chOff x="722356" y="7729459"/>
            <a:chExt cx="6120268" cy="396000"/>
          </a:xfrm>
        </p:grpSpPr>
        <p:cxnSp>
          <p:nvCxnSpPr>
            <p:cNvPr id="16" name="Rechte verbindingslijn 110">
              <a:extLst>
                <a:ext uri="{FF2B5EF4-FFF2-40B4-BE49-F238E27FC236}">
                  <a16:creationId xmlns:a16="http://schemas.microsoft.com/office/drawing/2014/main" id="{E13C3B65-499B-54F9-423F-5954FA9D22E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7" name="Rechte verbindingslijn 111">
              <a:extLst>
                <a:ext uri="{FF2B5EF4-FFF2-40B4-BE49-F238E27FC236}">
                  <a16:creationId xmlns:a16="http://schemas.microsoft.com/office/drawing/2014/main" id="{17189F21-7322-6750-4D19-525BCD1C91E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8" name="Rechthoek 112">
              <a:extLst>
                <a:ext uri="{FF2B5EF4-FFF2-40B4-BE49-F238E27FC236}">
                  <a16:creationId xmlns:a16="http://schemas.microsoft.com/office/drawing/2014/main" id="{676F94BF-C57A-D0C2-CB3F-C721ABCAE716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ep 10">
            <a:extLst>
              <a:ext uri="{FF2B5EF4-FFF2-40B4-BE49-F238E27FC236}">
                <a16:creationId xmlns:a16="http://schemas.microsoft.com/office/drawing/2014/main" id="{6DDD2E67-155D-6707-9998-D3DD523A4554}"/>
              </a:ext>
            </a:extLst>
          </p:cNvPr>
          <p:cNvGrpSpPr/>
          <p:nvPr/>
        </p:nvGrpSpPr>
        <p:grpSpPr>
          <a:xfrm>
            <a:off x="616670" y="700432"/>
            <a:ext cx="5082060" cy="423899"/>
            <a:chOff x="641945" y="949919"/>
            <a:chExt cx="5082060" cy="423899"/>
          </a:xfrm>
        </p:grpSpPr>
        <p:sp>
          <p:nvSpPr>
            <p:cNvPr id="20" name="Tekstvak 12">
              <a:extLst>
                <a:ext uri="{FF2B5EF4-FFF2-40B4-BE49-F238E27FC236}">
                  <a16:creationId xmlns:a16="http://schemas.microsoft.com/office/drawing/2014/main" id="{08855365-8DFC-EEC4-FE65-AD74852DC21D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21" name="Tekstvak 14">
              <a:extLst>
                <a:ext uri="{FF2B5EF4-FFF2-40B4-BE49-F238E27FC236}">
                  <a16:creationId xmlns:a16="http://schemas.microsoft.com/office/drawing/2014/main" id="{C81E8058-A6E4-5CE0-0483-13CFBAB5A138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D1BA82A6-EE6E-8AED-B3F6-FA6F38CE0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752" y="216526"/>
            <a:ext cx="638175" cy="1428750"/>
          </a:xfrm>
          <a:prstGeom prst="rect">
            <a:avLst/>
          </a:prstGeom>
        </p:spPr>
      </p:pic>
      <p:grpSp>
        <p:nvGrpSpPr>
          <p:cNvPr id="23" name="Groep 109">
            <a:extLst>
              <a:ext uri="{FF2B5EF4-FFF2-40B4-BE49-F238E27FC236}">
                <a16:creationId xmlns:a16="http://schemas.microsoft.com/office/drawing/2014/main" id="{A28CB1C1-C5B2-8292-0D40-F545B1A46E7C}"/>
              </a:ext>
            </a:extLst>
          </p:cNvPr>
          <p:cNvGrpSpPr/>
          <p:nvPr/>
        </p:nvGrpSpPr>
        <p:grpSpPr>
          <a:xfrm>
            <a:off x="697209" y="1144916"/>
            <a:ext cx="3005187" cy="396000"/>
            <a:chOff x="722356" y="7729459"/>
            <a:chExt cx="6120268" cy="396000"/>
          </a:xfrm>
        </p:grpSpPr>
        <p:cxnSp>
          <p:nvCxnSpPr>
            <p:cNvPr id="24" name="Rechte verbindingslijn 110">
              <a:extLst>
                <a:ext uri="{FF2B5EF4-FFF2-40B4-BE49-F238E27FC236}">
                  <a16:creationId xmlns:a16="http://schemas.microsoft.com/office/drawing/2014/main" id="{72DDF3FD-DCEE-E9FF-281A-85B9FA70C9B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5" name="Rechte verbindingslijn 111">
              <a:extLst>
                <a:ext uri="{FF2B5EF4-FFF2-40B4-BE49-F238E27FC236}">
                  <a16:creationId xmlns:a16="http://schemas.microsoft.com/office/drawing/2014/main" id="{C2DD69B4-CDDF-0641-9A68-2C186A6BED6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6" name="Rechthoek 112">
              <a:extLst>
                <a:ext uri="{FF2B5EF4-FFF2-40B4-BE49-F238E27FC236}">
                  <a16:creationId xmlns:a16="http://schemas.microsoft.com/office/drawing/2014/main" id="{7F42DDDD-986F-2067-6917-DDC70502A508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ep 109">
            <a:extLst>
              <a:ext uri="{FF2B5EF4-FFF2-40B4-BE49-F238E27FC236}">
                <a16:creationId xmlns:a16="http://schemas.microsoft.com/office/drawing/2014/main" id="{77AD63FC-F758-6717-F66E-B2A604C1DDDC}"/>
              </a:ext>
            </a:extLst>
          </p:cNvPr>
          <p:cNvGrpSpPr/>
          <p:nvPr/>
        </p:nvGrpSpPr>
        <p:grpSpPr>
          <a:xfrm>
            <a:off x="3900653" y="1152165"/>
            <a:ext cx="3005187" cy="396000"/>
            <a:chOff x="722356" y="7729459"/>
            <a:chExt cx="6120268" cy="396000"/>
          </a:xfrm>
        </p:grpSpPr>
        <p:cxnSp>
          <p:nvCxnSpPr>
            <p:cNvPr id="28" name="Rechte verbindingslijn 110">
              <a:extLst>
                <a:ext uri="{FF2B5EF4-FFF2-40B4-BE49-F238E27FC236}">
                  <a16:creationId xmlns:a16="http://schemas.microsoft.com/office/drawing/2014/main" id="{304D56A5-E8C1-4BC1-389E-25A75660356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9" name="Rechte verbindingslijn 111">
              <a:extLst>
                <a:ext uri="{FF2B5EF4-FFF2-40B4-BE49-F238E27FC236}">
                  <a16:creationId xmlns:a16="http://schemas.microsoft.com/office/drawing/2014/main" id="{AA99487A-4B89-9150-002E-4C7611AF71A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0" name="Rechthoek 112">
              <a:extLst>
                <a:ext uri="{FF2B5EF4-FFF2-40B4-BE49-F238E27FC236}">
                  <a16:creationId xmlns:a16="http://schemas.microsoft.com/office/drawing/2014/main" id="{E2D3374D-6B5D-8081-0C7E-F83D6C22840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59F612D-0A8F-033E-2B2D-51179DB628E7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1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3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62190" y="1697415"/>
            <a:ext cx="6355161" cy="362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20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20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3</a:t>
            </a:r>
            <a:endParaRPr lang="es-ES" sz="2000" dirty="0">
              <a:latin typeface="Escolar1"/>
              <a:cs typeface="Escolar1"/>
            </a:endParaRPr>
          </a:p>
        </p:txBody>
      </p:sp>
      <p:sp>
        <p:nvSpPr>
          <p:cNvPr id="95" name="Ondertitel 2">
            <a:extLst>
              <a:ext uri="{FF2B5EF4-FFF2-40B4-BE49-F238E27FC236}">
                <a16:creationId xmlns:a16="http://schemas.microsoft.com/office/drawing/2014/main" id="{E28502CC-8D4B-A20F-184E-5916EE064615}"/>
              </a:ext>
            </a:extLst>
          </p:cNvPr>
          <p:cNvSpPr txBox="1">
            <a:spLocks/>
          </p:cNvSpPr>
          <p:nvPr/>
        </p:nvSpPr>
        <p:spPr>
          <a:xfrm>
            <a:off x="453636" y="2223491"/>
            <a:ext cx="6787391" cy="1170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25" indent="-365125" algn="l">
              <a:spcBef>
                <a:spcPts val="0"/>
              </a:spcBef>
              <a:tabLst>
                <a:tab pos="365125" algn="l"/>
              </a:tabLst>
            </a:pPr>
            <a:endParaRPr lang="es-ES" sz="2400" dirty="0">
              <a:latin typeface="Escolar1"/>
              <a:cs typeface="Escolar1"/>
            </a:endParaRP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0" algn="l"/>
              </a:tabLst>
            </a:pPr>
            <a:r>
              <a:rPr lang="es-ES" sz="2200" dirty="0">
                <a:latin typeface="Escolar1"/>
                <a:cs typeface="Escolar1"/>
              </a:rPr>
              <a:t>«El </a:t>
            </a:r>
            <a:r>
              <a:rPr lang="es-ES" sz="2200" dirty="0" err="1">
                <a:latin typeface="Escolar1"/>
                <a:cs typeface="Escolar1"/>
              </a:rPr>
              <a:t>meu</a:t>
            </a:r>
            <a:r>
              <a:rPr lang="es-ES" sz="2200" dirty="0">
                <a:latin typeface="Escolar1"/>
                <a:cs typeface="Escolar1"/>
              </a:rPr>
              <a:t> cosí i </a:t>
            </a:r>
            <a:r>
              <a:rPr lang="es-ES" sz="2200" dirty="0" err="1">
                <a:latin typeface="Escolar1"/>
                <a:cs typeface="Escolar1"/>
              </a:rPr>
              <a:t>jo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estem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fent</a:t>
            </a:r>
            <a:r>
              <a:rPr lang="es-ES" sz="2200" dirty="0">
                <a:latin typeface="Escolar1"/>
                <a:cs typeface="Escolar1"/>
              </a:rPr>
              <a:t> una </a:t>
            </a:r>
            <a:r>
              <a:rPr lang="es-ES" sz="2200" dirty="0" err="1">
                <a:latin typeface="Escolar1"/>
                <a:cs typeface="Escolar1"/>
              </a:rPr>
              <a:t>col·lecció</a:t>
            </a:r>
            <a:r>
              <a:rPr lang="es-ES" sz="2200" dirty="0">
                <a:latin typeface="Escolar1"/>
                <a:cs typeface="Escolar1"/>
              </a:rPr>
              <a:t> de cromos de </a:t>
            </a:r>
            <a:r>
              <a:rPr lang="es-ES" sz="2200" dirty="0" err="1">
                <a:latin typeface="Escolar1"/>
                <a:cs typeface="Escolar1"/>
              </a:rPr>
              <a:t>jugadors</a:t>
            </a:r>
            <a:r>
              <a:rPr lang="es-ES" sz="2200" dirty="0">
                <a:latin typeface="Escolar1"/>
                <a:cs typeface="Escolar1"/>
              </a:rPr>
              <a:t> famosos. El </a:t>
            </a:r>
            <a:r>
              <a:rPr lang="es-ES" sz="2200" dirty="0" err="1">
                <a:latin typeface="Escolar1"/>
                <a:cs typeface="Escolar1"/>
              </a:rPr>
              <a:t>seu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germà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petit</a:t>
            </a:r>
            <a:r>
              <a:rPr lang="es-ES" sz="2200" dirty="0">
                <a:latin typeface="Escolar1"/>
                <a:cs typeface="Escolar1"/>
              </a:rPr>
              <a:t> ha </a:t>
            </a:r>
            <a:r>
              <a:rPr lang="es-ES" sz="2200" dirty="0" err="1">
                <a:latin typeface="Escolar1"/>
                <a:cs typeface="Escolar1"/>
              </a:rPr>
              <a:t>llançat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aigua</a:t>
            </a:r>
            <a:r>
              <a:rPr lang="es-ES" sz="2200" dirty="0">
                <a:latin typeface="Escolar1"/>
                <a:cs typeface="Escolar1"/>
              </a:rPr>
              <a:t> en una página i ha </a:t>
            </a:r>
            <a:r>
              <a:rPr lang="es-ES" sz="2200" dirty="0" err="1">
                <a:latin typeface="Escolar1"/>
                <a:cs typeface="Escolar1"/>
              </a:rPr>
              <a:t>esborrat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nombres </a:t>
            </a:r>
            <a:r>
              <a:rPr lang="es-ES" sz="2200" dirty="0" err="1">
                <a:latin typeface="Escolar1"/>
                <a:cs typeface="Escolar1"/>
              </a:rPr>
              <a:t>dels</a:t>
            </a:r>
            <a:r>
              <a:rPr lang="es-ES" sz="2200" dirty="0">
                <a:latin typeface="Escolar1"/>
                <a:cs typeface="Escolar1"/>
              </a:rPr>
              <a:t> cromos que </a:t>
            </a:r>
            <a:r>
              <a:rPr lang="es-ES" sz="2200" dirty="0" err="1">
                <a:latin typeface="Escolar1"/>
                <a:cs typeface="Escolar1"/>
              </a:rPr>
              <a:t>ens</a:t>
            </a:r>
            <a:r>
              <a:rPr lang="es-ES" sz="2200" dirty="0">
                <a:latin typeface="Escolar1"/>
                <a:cs typeface="Escolar1"/>
              </a:rPr>
              <a:t> falten.</a:t>
            </a: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0" algn="l"/>
              </a:tabLst>
            </a:pPr>
            <a:r>
              <a:rPr lang="es-ES" sz="2200" dirty="0">
                <a:latin typeface="Escolar1"/>
                <a:cs typeface="Escolar1"/>
              </a:rPr>
              <a:t> </a:t>
            </a:r>
          </a:p>
          <a:p>
            <a:pPr>
              <a:spcBef>
                <a:spcPts val="0"/>
              </a:spcBef>
              <a:tabLst>
                <a:tab pos="0" algn="l"/>
              </a:tabLst>
            </a:pPr>
            <a:r>
              <a:rPr lang="es-ES" sz="2200" dirty="0">
                <a:latin typeface="Escolar1"/>
                <a:cs typeface="Escolar1"/>
              </a:rPr>
              <a:t>¡Encara </a:t>
            </a:r>
            <a:r>
              <a:rPr lang="es-ES" sz="2200" dirty="0" err="1">
                <a:latin typeface="Escolar1"/>
                <a:cs typeface="Escolar1"/>
              </a:rPr>
              <a:t>sort</a:t>
            </a:r>
            <a:r>
              <a:rPr lang="es-ES" sz="2200" dirty="0">
                <a:latin typeface="Escolar1"/>
                <a:cs typeface="Escolar1"/>
              </a:rPr>
              <a:t> que no </a:t>
            </a:r>
            <a:r>
              <a:rPr lang="es-ES" sz="2200" dirty="0" err="1">
                <a:latin typeface="Escolar1"/>
                <a:cs typeface="Escolar1"/>
              </a:rPr>
              <a:t>s´han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mullat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cromos que </a:t>
            </a:r>
            <a:r>
              <a:rPr lang="es-ES" sz="2200" dirty="0" err="1">
                <a:latin typeface="Escolar1"/>
                <a:cs typeface="Escolar1"/>
              </a:rPr>
              <a:t>teníem</a:t>
            </a:r>
            <a:r>
              <a:rPr lang="es-ES" sz="2200" dirty="0">
                <a:latin typeface="Escolar1"/>
                <a:cs typeface="Escolar1"/>
              </a:rPr>
              <a:t> ja </a:t>
            </a:r>
            <a:r>
              <a:rPr lang="es-ES" sz="2200" dirty="0" err="1">
                <a:latin typeface="Escolar1"/>
                <a:cs typeface="Escolar1"/>
              </a:rPr>
              <a:t>apegats</a:t>
            </a:r>
            <a:r>
              <a:rPr lang="es-ES" sz="2200" dirty="0">
                <a:latin typeface="Escolar1"/>
                <a:cs typeface="Escolar1"/>
              </a:rPr>
              <a:t>!» </a:t>
            </a:r>
          </a:p>
          <a:p>
            <a:pPr marL="365125" indent="-365125" algn="l">
              <a:spcBef>
                <a:spcPts val="0"/>
              </a:spcBef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r>
              <a:rPr lang="es-ES" sz="2200" dirty="0" err="1">
                <a:latin typeface="Escolar1"/>
                <a:cs typeface="Escolar1"/>
              </a:rPr>
              <a:t>Escriu</a:t>
            </a:r>
            <a:r>
              <a:rPr lang="es-ES" sz="2200" dirty="0">
                <a:latin typeface="Escolar1"/>
                <a:cs typeface="Escolar1"/>
              </a:rPr>
              <a:t> en la </a:t>
            </a:r>
            <a:r>
              <a:rPr lang="es-ES" sz="2200" dirty="0" err="1">
                <a:latin typeface="Escolar1"/>
                <a:cs typeface="Escolar1"/>
              </a:rPr>
              <a:t>imatge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nombres </a:t>
            </a:r>
            <a:r>
              <a:rPr lang="es-ES" sz="2200" dirty="0" err="1">
                <a:latin typeface="Escolar1"/>
                <a:cs typeface="Escolar1"/>
              </a:rPr>
              <a:t>dels</a:t>
            </a:r>
            <a:r>
              <a:rPr lang="es-ES" sz="2200" dirty="0">
                <a:latin typeface="Escolar1"/>
                <a:cs typeface="Escolar1"/>
              </a:rPr>
              <a:t> cromos que falten. </a:t>
            </a: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  <a:p>
            <a:pPr marL="457200" indent="-457200" algn="l">
              <a:spcBef>
                <a:spcPts val="0"/>
              </a:spcBef>
              <a:buAutoNum type="alphaLcParenR"/>
              <a:tabLst>
                <a:tab pos="365125" algn="l"/>
              </a:tabLst>
            </a:pPr>
            <a:endParaRPr lang="es-ES" sz="2200" dirty="0">
              <a:latin typeface="Escolar1"/>
              <a:cs typeface="Escolar1"/>
            </a:endParaRPr>
          </a:p>
        </p:txBody>
      </p:sp>
      <p:sp>
        <p:nvSpPr>
          <p:cNvPr id="149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0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684" y="10079883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trimestral. 2º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Educació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5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51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525" y="10171800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F31B8E-67D8-9435-5F81-D18116AF8EEC}"/>
              </a:ext>
            </a:extLst>
          </p:cNvPr>
          <p:cNvSpPr txBox="1"/>
          <p:nvPr/>
        </p:nvSpPr>
        <p:spPr>
          <a:xfrm>
            <a:off x="573597" y="2008047"/>
            <a:ext cx="58221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125" indent="-365125" algn="l">
              <a:spcBef>
                <a:spcPts val="0"/>
              </a:spcBef>
              <a:tabLst>
                <a:tab pos="365125" algn="l"/>
              </a:tabLst>
            </a:pPr>
            <a:r>
              <a:rPr lang="es-ES" sz="2200" b="1" dirty="0" err="1">
                <a:latin typeface="Escolar1"/>
                <a:cs typeface="Escolar1"/>
              </a:rPr>
              <a:t>Llegeix</a:t>
            </a:r>
            <a:r>
              <a:rPr lang="es-ES" sz="2200" b="1" dirty="0">
                <a:latin typeface="Escolar1"/>
                <a:cs typeface="Escolar1"/>
              </a:rPr>
              <a:t> la </a:t>
            </a:r>
            <a:r>
              <a:rPr lang="es-ES" sz="2200" b="1" dirty="0" err="1">
                <a:latin typeface="Escolar1"/>
                <a:cs typeface="Escolar1"/>
              </a:rPr>
              <a:t>situació</a:t>
            </a:r>
            <a:r>
              <a:rPr lang="es-ES" sz="2200" b="1" dirty="0">
                <a:latin typeface="Escolar1"/>
                <a:cs typeface="Escolar1"/>
              </a:rPr>
              <a:t> i contesta. </a:t>
            </a:r>
            <a:r>
              <a:rPr lang="es-ES" dirty="0">
                <a:latin typeface="Escolar1"/>
                <a:cs typeface="Escolar1"/>
              </a:rPr>
              <a:t>(2 </a:t>
            </a:r>
            <a:r>
              <a:rPr lang="es-ES" dirty="0" err="1">
                <a:latin typeface="Escolar1"/>
                <a:cs typeface="Escolar1"/>
              </a:rPr>
              <a:t>punts</a:t>
            </a:r>
            <a:r>
              <a:rPr lang="es-ES" dirty="0">
                <a:latin typeface="Escolar1"/>
                <a:cs typeface="Escolar1"/>
              </a:rPr>
              <a:t>) </a:t>
            </a:r>
          </a:p>
        </p:txBody>
      </p:sp>
      <p:pic>
        <p:nvPicPr>
          <p:cNvPr id="4" name="Imagen 3" descr="Una imagen de una puerta&#10;&#10;Descripción generada automáticamente con confianza media">
            <a:extLst>
              <a:ext uri="{FF2B5EF4-FFF2-40B4-BE49-F238E27FC236}">
                <a16:creationId xmlns:a16="http://schemas.microsoft.com/office/drawing/2014/main" id="{D1A09D27-2049-04D8-A7C5-847462C305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401" r="50820" b="12546"/>
          <a:stretch/>
        </p:blipFill>
        <p:spPr>
          <a:xfrm>
            <a:off x="161350" y="6081036"/>
            <a:ext cx="7190509" cy="293630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6EC9A79-B299-AD5D-6302-3AAD1AA7B590}"/>
              </a:ext>
            </a:extLst>
          </p:cNvPr>
          <p:cNvSpPr/>
          <p:nvPr/>
        </p:nvSpPr>
        <p:spPr>
          <a:xfrm>
            <a:off x="441531" y="6225280"/>
            <a:ext cx="533876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25880C9-C6B4-9AF4-BF0D-89074981E3B5}"/>
              </a:ext>
            </a:extLst>
          </p:cNvPr>
          <p:cNvSpPr/>
          <p:nvPr/>
        </p:nvSpPr>
        <p:spPr>
          <a:xfrm>
            <a:off x="1852684" y="6239572"/>
            <a:ext cx="512486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58AE8E6-A0EE-EC3C-FD5F-C1C772CD16F7}"/>
              </a:ext>
            </a:extLst>
          </p:cNvPr>
          <p:cNvSpPr/>
          <p:nvPr/>
        </p:nvSpPr>
        <p:spPr>
          <a:xfrm>
            <a:off x="415972" y="7240594"/>
            <a:ext cx="589322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E22CF92-405D-1F1C-7085-3CDDD71C72FE}"/>
              </a:ext>
            </a:extLst>
          </p:cNvPr>
          <p:cNvSpPr/>
          <p:nvPr/>
        </p:nvSpPr>
        <p:spPr>
          <a:xfrm>
            <a:off x="1130726" y="7240594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6375D43-A175-DBBC-084B-92E2BB83F07A}"/>
              </a:ext>
            </a:extLst>
          </p:cNvPr>
          <p:cNvSpPr/>
          <p:nvPr/>
        </p:nvSpPr>
        <p:spPr>
          <a:xfrm>
            <a:off x="1795190" y="7228820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C874C3-C211-0648-AD9F-7069F427013C}"/>
              </a:ext>
            </a:extLst>
          </p:cNvPr>
          <p:cNvSpPr/>
          <p:nvPr/>
        </p:nvSpPr>
        <p:spPr>
          <a:xfrm>
            <a:off x="415972" y="8184762"/>
            <a:ext cx="589663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E26AAF3-6EE9-AE9F-FB7F-2A8C2CD97B9B}"/>
              </a:ext>
            </a:extLst>
          </p:cNvPr>
          <p:cNvSpPr/>
          <p:nvPr/>
        </p:nvSpPr>
        <p:spPr>
          <a:xfrm>
            <a:off x="1130726" y="8184762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BF8DCC7-34B0-2EFF-8677-D4F01BDDC9AD}"/>
              </a:ext>
            </a:extLst>
          </p:cNvPr>
          <p:cNvSpPr/>
          <p:nvPr/>
        </p:nvSpPr>
        <p:spPr>
          <a:xfrm>
            <a:off x="1795190" y="8196536"/>
            <a:ext cx="558956" cy="67462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9EC30EA-B2EC-33D1-494A-87741A250B49}"/>
              </a:ext>
            </a:extLst>
          </p:cNvPr>
          <p:cNvSpPr/>
          <p:nvPr/>
        </p:nvSpPr>
        <p:spPr>
          <a:xfrm>
            <a:off x="2512387" y="7228820"/>
            <a:ext cx="589663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D035829-DB32-67B8-9FDB-5725621DBAD3}"/>
              </a:ext>
            </a:extLst>
          </p:cNvPr>
          <p:cNvSpPr/>
          <p:nvPr/>
        </p:nvSpPr>
        <p:spPr>
          <a:xfrm>
            <a:off x="4635467" y="6247079"/>
            <a:ext cx="589663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1677348-F235-3A09-43A0-958B9D0A4435}"/>
              </a:ext>
            </a:extLst>
          </p:cNvPr>
          <p:cNvSpPr/>
          <p:nvPr/>
        </p:nvSpPr>
        <p:spPr>
          <a:xfrm>
            <a:off x="3238993" y="6247079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4E332CB-46F6-9B92-13C3-7BB3BC3FFDEB}"/>
              </a:ext>
            </a:extLst>
          </p:cNvPr>
          <p:cNvSpPr/>
          <p:nvPr/>
        </p:nvSpPr>
        <p:spPr>
          <a:xfrm>
            <a:off x="3937230" y="6247079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A324EF6-013C-B2BF-2C63-A34D9A7CA5E5}"/>
              </a:ext>
            </a:extLst>
          </p:cNvPr>
          <p:cNvSpPr/>
          <p:nvPr/>
        </p:nvSpPr>
        <p:spPr>
          <a:xfrm>
            <a:off x="1140155" y="6256349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A5C3CEA-D852-AE23-B12E-8A14B6A19F02}"/>
              </a:ext>
            </a:extLst>
          </p:cNvPr>
          <p:cNvSpPr/>
          <p:nvPr/>
        </p:nvSpPr>
        <p:spPr>
          <a:xfrm>
            <a:off x="4650820" y="7228820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17DFEEF-9BD6-57F1-3773-8A9AB56FE674}"/>
              </a:ext>
            </a:extLst>
          </p:cNvPr>
          <p:cNvSpPr/>
          <p:nvPr/>
        </p:nvSpPr>
        <p:spPr>
          <a:xfrm>
            <a:off x="2542651" y="6256634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E7BEBDF-D8CA-AAB9-F2C2-DE48B40DB5A3}"/>
              </a:ext>
            </a:extLst>
          </p:cNvPr>
          <p:cNvSpPr/>
          <p:nvPr/>
        </p:nvSpPr>
        <p:spPr>
          <a:xfrm>
            <a:off x="5373182" y="6270657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C06D5B43-6FAB-D47B-77EA-8D2E2F833D8C}"/>
              </a:ext>
            </a:extLst>
          </p:cNvPr>
          <p:cNvSpPr/>
          <p:nvPr/>
        </p:nvSpPr>
        <p:spPr>
          <a:xfrm>
            <a:off x="6040177" y="6270657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1E1897C0-3A16-B4FA-C54D-44CA9BB07E70}"/>
              </a:ext>
            </a:extLst>
          </p:cNvPr>
          <p:cNvSpPr/>
          <p:nvPr/>
        </p:nvSpPr>
        <p:spPr>
          <a:xfrm>
            <a:off x="3239203" y="8196536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14FF8B80-1870-5212-9C88-8A21BA33B2B1}"/>
              </a:ext>
            </a:extLst>
          </p:cNvPr>
          <p:cNvSpPr/>
          <p:nvPr/>
        </p:nvSpPr>
        <p:spPr>
          <a:xfrm>
            <a:off x="3937230" y="7228820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82BDF7F-6A3B-2849-42D6-2760546F254A}"/>
              </a:ext>
            </a:extLst>
          </p:cNvPr>
          <p:cNvSpPr/>
          <p:nvPr/>
        </p:nvSpPr>
        <p:spPr>
          <a:xfrm>
            <a:off x="2526307" y="8184762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EC05521C-E5A6-EB03-5DF8-10910EDE32B3}"/>
              </a:ext>
            </a:extLst>
          </p:cNvPr>
          <p:cNvSpPr/>
          <p:nvPr/>
        </p:nvSpPr>
        <p:spPr>
          <a:xfrm>
            <a:off x="6681748" y="6258883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8B021D90-23BE-DB5C-C8E9-8582BC019298}"/>
              </a:ext>
            </a:extLst>
          </p:cNvPr>
          <p:cNvSpPr/>
          <p:nvPr/>
        </p:nvSpPr>
        <p:spPr>
          <a:xfrm>
            <a:off x="3952099" y="8200492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CA77A3F-9252-B4BF-D314-4CB2CEC73E82}"/>
              </a:ext>
            </a:extLst>
          </p:cNvPr>
          <p:cNvSpPr/>
          <p:nvPr/>
        </p:nvSpPr>
        <p:spPr>
          <a:xfrm>
            <a:off x="5315638" y="7217593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C5273BD4-E448-2D21-DD07-8DEC02D2BAF9}"/>
              </a:ext>
            </a:extLst>
          </p:cNvPr>
          <p:cNvSpPr/>
          <p:nvPr/>
        </p:nvSpPr>
        <p:spPr>
          <a:xfrm>
            <a:off x="6727729" y="7228820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D06882C8-AC02-9599-79BA-C695120B206E}"/>
              </a:ext>
            </a:extLst>
          </p:cNvPr>
          <p:cNvSpPr/>
          <p:nvPr/>
        </p:nvSpPr>
        <p:spPr>
          <a:xfrm>
            <a:off x="6014139" y="7228820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BA379F50-D7AE-AAF6-07BC-456D4B33B71D}"/>
              </a:ext>
            </a:extLst>
          </p:cNvPr>
          <p:cNvSpPr/>
          <p:nvPr/>
        </p:nvSpPr>
        <p:spPr>
          <a:xfrm>
            <a:off x="4665850" y="8169856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D1FC7AB5-C314-9059-127C-91E4FC850432}"/>
              </a:ext>
            </a:extLst>
          </p:cNvPr>
          <p:cNvSpPr/>
          <p:nvPr/>
        </p:nvSpPr>
        <p:spPr>
          <a:xfrm>
            <a:off x="6077941" y="8181083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CE985BB-F3E4-6A67-161B-0178E0A8BCF2}"/>
              </a:ext>
            </a:extLst>
          </p:cNvPr>
          <p:cNvSpPr/>
          <p:nvPr/>
        </p:nvSpPr>
        <p:spPr>
          <a:xfrm>
            <a:off x="5364351" y="8181083"/>
            <a:ext cx="559280" cy="6863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4EF5FEB-8E5F-899B-9FAA-58E76554A98E}"/>
              </a:ext>
            </a:extLst>
          </p:cNvPr>
          <p:cNvSpPr txBox="1"/>
          <p:nvPr/>
        </p:nvSpPr>
        <p:spPr>
          <a:xfrm>
            <a:off x="457931" y="6394599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FAD9765B-BB0D-98F5-7FEC-23AE1730158D}"/>
              </a:ext>
            </a:extLst>
          </p:cNvPr>
          <p:cNvSpPr txBox="1"/>
          <p:nvPr/>
        </p:nvSpPr>
        <p:spPr>
          <a:xfrm>
            <a:off x="484848" y="8297610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31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C8BE2E35-26B0-A172-D218-536CFC6A673F}"/>
              </a:ext>
            </a:extLst>
          </p:cNvPr>
          <p:cNvSpPr txBox="1"/>
          <p:nvPr/>
        </p:nvSpPr>
        <p:spPr>
          <a:xfrm>
            <a:off x="1165563" y="8310553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32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F3F108D1-255D-EA41-FBB1-E8E6708FB44C}"/>
              </a:ext>
            </a:extLst>
          </p:cNvPr>
          <p:cNvSpPr txBox="1"/>
          <p:nvPr/>
        </p:nvSpPr>
        <p:spPr>
          <a:xfrm>
            <a:off x="2619300" y="8318403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34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63692025-C839-D03D-1A1C-6E093AF3F41B}"/>
              </a:ext>
            </a:extLst>
          </p:cNvPr>
          <p:cNvSpPr txBox="1"/>
          <p:nvPr/>
        </p:nvSpPr>
        <p:spPr>
          <a:xfrm>
            <a:off x="1870564" y="7333746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23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D3671308-9726-C249-80F0-DEF9BD8147EB}"/>
              </a:ext>
            </a:extLst>
          </p:cNvPr>
          <p:cNvSpPr txBox="1"/>
          <p:nvPr/>
        </p:nvSpPr>
        <p:spPr>
          <a:xfrm>
            <a:off x="2534825" y="7349799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ED868EDA-F7D4-B612-94A3-FF5755559D1F}"/>
              </a:ext>
            </a:extLst>
          </p:cNvPr>
          <p:cNvSpPr txBox="1"/>
          <p:nvPr/>
        </p:nvSpPr>
        <p:spPr>
          <a:xfrm>
            <a:off x="4002831" y="7375604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26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CC1027DF-A8FD-344C-23D8-2FFDFDA39918}"/>
              </a:ext>
            </a:extLst>
          </p:cNvPr>
          <p:cNvSpPr txBox="1"/>
          <p:nvPr/>
        </p:nvSpPr>
        <p:spPr>
          <a:xfrm>
            <a:off x="1870564" y="6378924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3CE37062-B22A-5919-E370-1C56C8F2C0A2}"/>
              </a:ext>
            </a:extLst>
          </p:cNvPr>
          <p:cNvSpPr txBox="1"/>
          <p:nvPr/>
        </p:nvSpPr>
        <p:spPr>
          <a:xfrm>
            <a:off x="5419206" y="7333746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28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0E80014F-F4D1-EC20-F064-CDDE3509E19E}"/>
              </a:ext>
            </a:extLst>
          </p:cNvPr>
          <p:cNvSpPr txBox="1"/>
          <p:nvPr/>
        </p:nvSpPr>
        <p:spPr>
          <a:xfrm>
            <a:off x="3270537" y="6378924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9A3E0B3C-12FF-BAC8-5F4E-65B04723F493}"/>
              </a:ext>
            </a:extLst>
          </p:cNvPr>
          <p:cNvSpPr txBox="1"/>
          <p:nvPr/>
        </p:nvSpPr>
        <p:spPr>
          <a:xfrm>
            <a:off x="3961474" y="6350644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C66B116B-2B54-DCF2-D7E2-361BAC8EBCC8}"/>
              </a:ext>
            </a:extLst>
          </p:cNvPr>
          <p:cNvSpPr txBox="1"/>
          <p:nvPr/>
        </p:nvSpPr>
        <p:spPr>
          <a:xfrm>
            <a:off x="4723932" y="6378924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90BF59D8-69A4-2038-F6CE-AE39FC9E45C4}"/>
              </a:ext>
            </a:extLst>
          </p:cNvPr>
          <p:cNvSpPr txBox="1"/>
          <p:nvPr/>
        </p:nvSpPr>
        <p:spPr>
          <a:xfrm>
            <a:off x="6762436" y="6366909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C37E0CB6-7B4F-1970-3CB2-C840A6AFEF0B}"/>
              </a:ext>
            </a:extLst>
          </p:cNvPr>
          <p:cNvSpPr txBox="1"/>
          <p:nvPr/>
        </p:nvSpPr>
        <p:spPr>
          <a:xfrm>
            <a:off x="4748360" y="8303297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37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132274C8-45AA-982B-DC20-1D4F01BB8351}"/>
              </a:ext>
            </a:extLst>
          </p:cNvPr>
          <p:cNvSpPr txBox="1"/>
          <p:nvPr/>
        </p:nvSpPr>
        <p:spPr>
          <a:xfrm>
            <a:off x="5389632" y="8304764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38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11DB3E22-2061-C548-9EAC-AC6549CCCA2F}"/>
              </a:ext>
            </a:extLst>
          </p:cNvPr>
          <p:cNvSpPr txBox="1"/>
          <p:nvPr/>
        </p:nvSpPr>
        <p:spPr>
          <a:xfrm>
            <a:off x="6139242" y="7349799"/>
            <a:ext cx="542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29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744EEF9B-FC18-7A16-907D-354E9D6E967C}"/>
              </a:ext>
            </a:extLst>
          </p:cNvPr>
          <p:cNvSpPr/>
          <p:nvPr/>
        </p:nvSpPr>
        <p:spPr>
          <a:xfrm>
            <a:off x="6729043" y="8173459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863627FB-7AED-4B1B-2A38-3251C816D25E}"/>
              </a:ext>
            </a:extLst>
          </p:cNvPr>
          <p:cNvSpPr/>
          <p:nvPr/>
        </p:nvSpPr>
        <p:spPr>
          <a:xfrm>
            <a:off x="3222814" y="7232780"/>
            <a:ext cx="558956" cy="6746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5" name="Groep 10">
            <a:extLst>
              <a:ext uri="{FF2B5EF4-FFF2-40B4-BE49-F238E27FC236}">
                <a16:creationId xmlns:a16="http://schemas.microsoft.com/office/drawing/2014/main" id="{E695AF50-9FEC-5FBB-9331-199F876D7F1D}"/>
              </a:ext>
            </a:extLst>
          </p:cNvPr>
          <p:cNvGrpSpPr/>
          <p:nvPr/>
        </p:nvGrpSpPr>
        <p:grpSpPr>
          <a:xfrm>
            <a:off x="616670" y="700432"/>
            <a:ext cx="5082060" cy="423899"/>
            <a:chOff x="641945" y="949919"/>
            <a:chExt cx="5082060" cy="423899"/>
          </a:xfrm>
        </p:grpSpPr>
        <p:sp>
          <p:nvSpPr>
            <p:cNvPr id="16" name="Tekstvak 12">
              <a:extLst>
                <a:ext uri="{FF2B5EF4-FFF2-40B4-BE49-F238E27FC236}">
                  <a16:creationId xmlns:a16="http://schemas.microsoft.com/office/drawing/2014/main" id="{3147C068-78B3-FD93-CBF2-22F92C69E155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24" name="Tekstvak 14">
              <a:extLst>
                <a:ext uri="{FF2B5EF4-FFF2-40B4-BE49-F238E27FC236}">
                  <a16:creationId xmlns:a16="http://schemas.microsoft.com/office/drawing/2014/main" id="{1B463DF1-9E3E-1B30-CF21-F92A6F744A19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55" name="Imagen 54">
            <a:extLst>
              <a:ext uri="{FF2B5EF4-FFF2-40B4-BE49-F238E27FC236}">
                <a16:creationId xmlns:a16="http://schemas.microsoft.com/office/drawing/2014/main" id="{2B39466E-F310-8119-AEEF-72FA36918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752" y="216526"/>
            <a:ext cx="638175" cy="1428750"/>
          </a:xfrm>
          <a:prstGeom prst="rect">
            <a:avLst/>
          </a:prstGeom>
        </p:spPr>
      </p:pic>
      <p:grpSp>
        <p:nvGrpSpPr>
          <p:cNvPr id="70" name="Groep 109">
            <a:extLst>
              <a:ext uri="{FF2B5EF4-FFF2-40B4-BE49-F238E27FC236}">
                <a16:creationId xmlns:a16="http://schemas.microsoft.com/office/drawing/2014/main" id="{81D3F12F-A826-551D-02BB-9DCD2060D6E2}"/>
              </a:ext>
            </a:extLst>
          </p:cNvPr>
          <p:cNvGrpSpPr/>
          <p:nvPr/>
        </p:nvGrpSpPr>
        <p:grpSpPr>
          <a:xfrm>
            <a:off x="697209" y="1144916"/>
            <a:ext cx="3005187" cy="396000"/>
            <a:chOff x="722356" y="7729459"/>
            <a:chExt cx="6120268" cy="396000"/>
          </a:xfrm>
        </p:grpSpPr>
        <p:cxnSp>
          <p:nvCxnSpPr>
            <p:cNvPr id="71" name="Rechte verbindingslijn 110">
              <a:extLst>
                <a:ext uri="{FF2B5EF4-FFF2-40B4-BE49-F238E27FC236}">
                  <a16:creationId xmlns:a16="http://schemas.microsoft.com/office/drawing/2014/main" id="{552C330B-28D1-B715-123F-4224270BBD5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2" name="Rechte verbindingslijn 111">
              <a:extLst>
                <a:ext uri="{FF2B5EF4-FFF2-40B4-BE49-F238E27FC236}">
                  <a16:creationId xmlns:a16="http://schemas.microsoft.com/office/drawing/2014/main" id="{4A0F97B1-3D38-695C-5243-C3A077341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3" name="Rechthoek 112">
              <a:extLst>
                <a:ext uri="{FF2B5EF4-FFF2-40B4-BE49-F238E27FC236}">
                  <a16:creationId xmlns:a16="http://schemas.microsoft.com/office/drawing/2014/main" id="{71B1D6DC-8F31-33FD-714F-E195A94D3538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Groep 109">
            <a:extLst>
              <a:ext uri="{FF2B5EF4-FFF2-40B4-BE49-F238E27FC236}">
                <a16:creationId xmlns:a16="http://schemas.microsoft.com/office/drawing/2014/main" id="{A09CF1FB-B9AC-06DB-8CD9-BD63BDB83B27}"/>
              </a:ext>
            </a:extLst>
          </p:cNvPr>
          <p:cNvGrpSpPr/>
          <p:nvPr/>
        </p:nvGrpSpPr>
        <p:grpSpPr>
          <a:xfrm>
            <a:off x="3900653" y="1152165"/>
            <a:ext cx="3005187" cy="396000"/>
            <a:chOff x="722356" y="7729459"/>
            <a:chExt cx="6120268" cy="396000"/>
          </a:xfrm>
        </p:grpSpPr>
        <p:cxnSp>
          <p:nvCxnSpPr>
            <p:cNvPr id="75" name="Rechte verbindingslijn 110">
              <a:extLst>
                <a:ext uri="{FF2B5EF4-FFF2-40B4-BE49-F238E27FC236}">
                  <a16:creationId xmlns:a16="http://schemas.microsoft.com/office/drawing/2014/main" id="{3226E768-6899-46DA-1B6A-49DDED83BC3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6" name="Rechte verbindingslijn 111">
              <a:extLst>
                <a:ext uri="{FF2B5EF4-FFF2-40B4-BE49-F238E27FC236}">
                  <a16:creationId xmlns:a16="http://schemas.microsoft.com/office/drawing/2014/main" id="{98C06579-C76D-8F4D-B5AF-668B34D18BD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7" name="Rechthoek 112">
              <a:extLst>
                <a:ext uri="{FF2B5EF4-FFF2-40B4-BE49-F238E27FC236}">
                  <a16:creationId xmlns:a16="http://schemas.microsoft.com/office/drawing/2014/main" id="{A9F7107D-6247-B173-E3DF-FE67FA272A7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8" name="CuadroTexto 77">
            <a:extLst>
              <a:ext uri="{FF2B5EF4-FFF2-40B4-BE49-F238E27FC236}">
                <a16:creationId xmlns:a16="http://schemas.microsoft.com/office/drawing/2014/main" id="{3BF59B0D-9A87-F527-ECB4-7FAAFDC88AF4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1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40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90619" y="1882891"/>
            <a:ext cx="6302423" cy="362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20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20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3</a:t>
            </a:r>
            <a:endParaRPr lang="es-ES" sz="2000" dirty="0">
              <a:latin typeface="Escolar1"/>
              <a:cs typeface="Escolar1"/>
            </a:endParaRPr>
          </a:p>
        </p:txBody>
      </p:sp>
      <p:sp>
        <p:nvSpPr>
          <p:cNvPr id="149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0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684" y="10079883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trimestral. 2º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Educació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6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51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525" y="10171800"/>
            <a:ext cx="804656" cy="22769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2DD91E4-18CD-9622-1F4A-7B545CC77970}"/>
              </a:ext>
            </a:extLst>
          </p:cNvPr>
          <p:cNvSpPr txBox="1"/>
          <p:nvPr/>
        </p:nvSpPr>
        <p:spPr>
          <a:xfrm>
            <a:off x="583082" y="2345440"/>
            <a:ext cx="63935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>
              <a:spcBef>
                <a:spcPts val="0"/>
              </a:spcBef>
              <a:tabLst>
                <a:tab pos="365125" algn="l"/>
              </a:tabLst>
            </a:pPr>
            <a:r>
              <a:rPr lang="es-ES" sz="2200" dirty="0">
                <a:latin typeface="Escolar1"/>
                <a:cs typeface="Escolar1"/>
              </a:rPr>
              <a:t>b) Explica </a:t>
            </a:r>
            <a:r>
              <a:rPr lang="es-ES" sz="2200" dirty="0" err="1">
                <a:latin typeface="Escolar1"/>
                <a:cs typeface="Escolar1"/>
              </a:rPr>
              <a:t>amb</a:t>
            </a:r>
            <a:r>
              <a:rPr lang="es-ES" sz="2200" dirty="0">
                <a:latin typeface="Escolar1"/>
                <a:cs typeface="Escolar1"/>
              </a:rPr>
              <a:t> les teves </a:t>
            </a:r>
            <a:r>
              <a:rPr lang="es-ES" sz="2200" dirty="0" err="1">
                <a:latin typeface="Escolar1"/>
                <a:cs typeface="Escolar1"/>
              </a:rPr>
              <a:t>paraules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com</a:t>
            </a:r>
            <a:r>
              <a:rPr lang="es-ES" sz="2200" dirty="0">
                <a:latin typeface="Escolar1"/>
                <a:cs typeface="Escolar1"/>
              </a:rPr>
              <a:t> sabies </a:t>
            </a:r>
            <a:r>
              <a:rPr lang="es-ES" sz="2200" dirty="0" err="1">
                <a:latin typeface="Escolar1"/>
                <a:cs typeface="Escolar1"/>
              </a:rPr>
              <a:t>quins</a:t>
            </a:r>
            <a:r>
              <a:rPr lang="es-ES" sz="2200" dirty="0">
                <a:latin typeface="Escolar1"/>
                <a:cs typeface="Escolar1"/>
              </a:rPr>
              <a:t> nombres </a:t>
            </a:r>
            <a:r>
              <a:rPr lang="es-ES" sz="2200" dirty="0" err="1">
                <a:latin typeface="Escolar1"/>
                <a:cs typeface="Escolar1"/>
              </a:rPr>
              <a:t>són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que </a:t>
            </a:r>
            <a:r>
              <a:rPr lang="es-ES" sz="2200" dirty="0" err="1">
                <a:latin typeface="Escolar1"/>
                <a:cs typeface="Escolar1"/>
              </a:rPr>
              <a:t>faltaven</a:t>
            </a:r>
            <a:r>
              <a:rPr lang="es-ES" sz="2200" dirty="0">
                <a:latin typeface="Escolar1"/>
                <a:cs typeface="Escolar1"/>
              </a:rPr>
              <a:t>.</a:t>
            </a:r>
          </a:p>
        </p:txBody>
      </p:sp>
      <p:grpSp>
        <p:nvGrpSpPr>
          <p:cNvPr id="4" name="Groep 10">
            <a:extLst>
              <a:ext uri="{FF2B5EF4-FFF2-40B4-BE49-F238E27FC236}">
                <a16:creationId xmlns:a16="http://schemas.microsoft.com/office/drawing/2014/main" id="{EFF2E739-6C18-894B-BD90-26CB60BE945D}"/>
              </a:ext>
            </a:extLst>
          </p:cNvPr>
          <p:cNvGrpSpPr/>
          <p:nvPr/>
        </p:nvGrpSpPr>
        <p:grpSpPr>
          <a:xfrm>
            <a:off x="616670" y="700432"/>
            <a:ext cx="5082060" cy="423899"/>
            <a:chOff x="641945" y="949919"/>
            <a:chExt cx="5082060" cy="423899"/>
          </a:xfrm>
        </p:grpSpPr>
        <p:sp>
          <p:nvSpPr>
            <p:cNvPr id="5" name="Tekstvak 12">
              <a:extLst>
                <a:ext uri="{FF2B5EF4-FFF2-40B4-BE49-F238E27FC236}">
                  <a16:creationId xmlns:a16="http://schemas.microsoft.com/office/drawing/2014/main" id="{4934087B-1BB5-4859-D0BF-F3E2D865208A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7" name="Tekstvak 14">
              <a:extLst>
                <a:ext uri="{FF2B5EF4-FFF2-40B4-BE49-F238E27FC236}">
                  <a16:creationId xmlns:a16="http://schemas.microsoft.com/office/drawing/2014/main" id="{B5CD5FE3-65AE-E77E-BB8F-71683CDEB554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9B87E78F-00DA-2C4E-5C2F-292F2D519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752" y="216526"/>
            <a:ext cx="638175" cy="1428750"/>
          </a:xfrm>
          <a:prstGeom prst="rect">
            <a:avLst/>
          </a:prstGeom>
        </p:spPr>
      </p:pic>
      <p:grpSp>
        <p:nvGrpSpPr>
          <p:cNvPr id="9" name="Groep 109">
            <a:extLst>
              <a:ext uri="{FF2B5EF4-FFF2-40B4-BE49-F238E27FC236}">
                <a16:creationId xmlns:a16="http://schemas.microsoft.com/office/drawing/2014/main" id="{6E1B0895-1CD7-6A4B-20EA-F8880BB7C2FF}"/>
              </a:ext>
            </a:extLst>
          </p:cNvPr>
          <p:cNvGrpSpPr/>
          <p:nvPr/>
        </p:nvGrpSpPr>
        <p:grpSpPr>
          <a:xfrm>
            <a:off x="697209" y="1144916"/>
            <a:ext cx="3005187" cy="396000"/>
            <a:chOff x="722356" y="7729459"/>
            <a:chExt cx="6120268" cy="396000"/>
          </a:xfrm>
        </p:grpSpPr>
        <p:cxnSp>
          <p:nvCxnSpPr>
            <p:cNvPr id="10" name="Rechte verbindingslijn 110">
              <a:extLst>
                <a:ext uri="{FF2B5EF4-FFF2-40B4-BE49-F238E27FC236}">
                  <a16:creationId xmlns:a16="http://schemas.microsoft.com/office/drawing/2014/main" id="{D9461646-D9BE-4F82-514A-206951A4CBD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1" name="Rechte verbindingslijn 111">
              <a:extLst>
                <a:ext uri="{FF2B5EF4-FFF2-40B4-BE49-F238E27FC236}">
                  <a16:creationId xmlns:a16="http://schemas.microsoft.com/office/drawing/2014/main" id="{3E535B46-F50F-D237-F1B0-D9F264BEDCE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2" name="Rechthoek 112">
              <a:extLst>
                <a:ext uri="{FF2B5EF4-FFF2-40B4-BE49-F238E27FC236}">
                  <a16:creationId xmlns:a16="http://schemas.microsoft.com/office/drawing/2014/main" id="{E73F8AC6-70BD-C20D-B966-9830794BCDA5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ep 109">
            <a:extLst>
              <a:ext uri="{FF2B5EF4-FFF2-40B4-BE49-F238E27FC236}">
                <a16:creationId xmlns:a16="http://schemas.microsoft.com/office/drawing/2014/main" id="{5B42CACC-ACA3-75F2-09A1-032B221A906D}"/>
              </a:ext>
            </a:extLst>
          </p:cNvPr>
          <p:cNvGrpSpPr/>
          <p:nvPr/>
        </p:nvGrpSpPr>
        <p:grpSpPr>
          <a:xfrm>
            <a:off x="3900653" y="1152165"/>
            <a:ext cx="3005187" cy="396000"/>
            <a:chOff x="722356" y="7729459"/>
            <a:chExt cx="6120268" cy="396000"/>
          </a:xfrm>
        </p:grpSpPr>
        <p:cxnSp>
          <p:nvCxnSpPr>
            <p:cNvPr id="14" name="Rechte verbindingslijn 110">
              <a:extLst>
                <a:ext uri="{FF2B5EF4-FFF2-40B4-BE49-F238E27FC236}">
                  <a16:creationId xmlns:a16="http://schemas.microsoft.com/office/drawing/2014/main" id="{F1F49C9C-F684-DCC9-4CA2-DC4EE623C7C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6" name="Rechte verbindingslijn 111">
              <a:extLst>
                <a:ext uri="{FF2B5EF4-FFF2-40B4-BE49-F238E27FC236}">
                  <a16:creationId xmlns:a16="http://schemas.microsoft.com/office/drawing/2014/main" id="{280B7294-38F4-33CA-651C-23C8CC19E90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7" name="Rechthoek 112">
              <a:extLst>
                <a:ext uri="{FF2B5EF4-FFF2-40B4-BE49-F238E27FC236}">
                  <a16:creationId xmlns:a16="http://schemas.microsoft.com/office/drawing/2014/main" id="{314A3F84-B81B-8211-1C25-4EFBADCB6825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BCB3128-88CD-DB6A-563C-D1D436FACC99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1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9" name="Groep 109">
            <a:extLst>
              <a:ext uri="{FF2B5EF4-FFF2-40B4-BE49-F238E27FC236}">
                <a16:creationId xmlns:a16="http://schemas.microsoft.com/office/drawing/2014/main" id="{CCFE8120-0057-C9EB-E173-781548AFB79A}"/>
              </a:ext>
            </a:extLst>
          </p:cNvPr>
          <p:cNvGrpSpPr/>
          <p:nvPr/>
        </p:nvGrpSpPr>
        <p:grpSpPr>
          <a:xfrm>
            <a:off x="888038" y="3415780"/>
            <a:ext cx="5952369" cy="396000"/>
            <a:chOff x="722356" y="7729459"/>
            <a:chExt cx="6120268" cy="396000"/>
          </a:xfrm>
        </p:grpSpPr>
        <p:cxnSp>
          <p:nvCxnSpPr>
            <p:cNvPr id="20" name="Rechte verbindingslijn 110">
              <a:extLst>
                <a:ext uri="{FF2B5EF4-FFF2-40B4-BE49-F238E27FC236}">
                  <a16:creationId xmlns:a16="http://schemas.microsoft.com/office/drawing/2014/main" id="{4F472132-4F03-17AB-C8E5-E3C61723263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1" name="Rechte verbindingslijn 111">
              <a:extLst>
                <a:ext uri="{FF2B5EF4-FFF2-40B4-BE49-F238E27FC236}">
                  <a16:creationId xmlns:a16="http://schemas.microsoft.com/office/drawing/2014/main" id="{4E0CE0C6-C309-ED87-51CE-BCE27BDDB1A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2" name="Rechthoek 112">
              <a:extLst>
                <a:ext uri="{FF2B5EF4-FFF2-40B4-BE49-F238E27FC236}">
                  <a16:creationId xmlns:a16="http://schemas.microsoft.com/office/drawing/2014/main" id="{C6B49B83-9B15-7F06-3227-7F08D9C9116C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roep 109">
            <a:extLst>
              <a:ext uri="{FF2B5EF4-FFF2-40B4-BE49-F238E27FC236}">
                <a16:creationId xmlns:a16="http://schemas.microsoft.com/office/drawing/2014/main" id="{E4459F4B-F322-5E58-69BA-266205F846AC}"/>
              </a:ext>
            </a:extLst>
          </p:cNvPr>
          <p:cNvGrpSpPr/>
          <p:nvPr/>
        </p:nvGrpSpPr>
        <p:grpSpPr>
          <a:xfrm>
            <a:off x="888299" y="4292111"/>
            <a:ext cx="5952369" cy="396000"/>
            <a:chOff x="722356" y="7729459"/>
            <a:chExt cx="6120268" cy="396000"/>
          </a:xfrm>
        </p:grpSpPr>
        <p:cxnSp>
          <p:nvCxnSpPr>
            <p:cNvPr id="24" name="Rechte verbindingslijn 110">
              <a:extLst>
                <a:ext uri="{FF2B5EF4-FFF2-40B4-BE49-F238E27FC236}">
                  <a16:creationId xmlns:a16="http://schemas.microsoft.com/office/drawing/2014/main" id="{E99F66D2-FBCE-A8B4-9182-835209E2A2B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5" name="Rechte verbindingslijn 111">
              <a:extLst>
                <a:ext uri="{FF2B5EF4-FFF2-40B4-BE49-F238E27FC236}">
                  <a16:creationId xmlns:a16="http://schemas.microsoft.com/office/drawing/2014/main" id="{92DBF6C0-1755-8D94-CE7A-C64B6CEB75F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6" name="Rechthoek 112">
              <a:extLst>
                <a:ext uri="{FF2B5EF4-FFF2-40B4-BE49-F238E27FC236}">
                  <a16:creationId xmlns:a16="http://schemas.microsoft.com/office/drawing/2014/main" id="{64FE243D-4477-1ABC-7486-42ACC11C58F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ep 109">
            <a:extLst>
              <a:ext uri="{FF2B5EF4-FFF2-40B4-BE49-F238E27FC236}">
                <a16:creationId xmlns:a16="http://schemas.microsoft.com/office/drawing/2014/main" id="{F59AEB4E-169F-A3AF-E49A-6D6028DA2B32}"/>
              </a:ext>
            </a:extLst>
          </p:cNvPr>
          <p:cNvGrpSpPr/>
          <p:nvPr/>
        </p:nvGrpSpPr>
        <p:grpSpPr>
          <a:xfrm>
            <a:off x="888038" y="5189157"/>
            <a:ext cx="5952369" cy="396000"/>
            <a:chOff x="722356" y="7729459"/>
            <a:chExt cx="6120268" cy="396000"/>
          </a:xfrm>
        </p:grpSpPr>
        <p:cxnSp>
          <p:nvCxnSpPr>
            <p:cNvPr id="28" name="Rechte verbindingslijn 110">
              <a:extLst>
                <a:ext uri="{FF2B5EF4-FFF2-40B4-BE49-F238E27FC236}">
                  <a16:creationId xmlns:a16="http://schemas.microsoft.com/office/drawing/2014/main" id="{683F13C6-34A7-F2C9-F03C-CB22162AF69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9" name="Rechte verbindingslijn 111">
              <a:extLst>
                <a:ext uri="{FF2B5EF4-FFF2-40B4-BE49-F238E27FC236}">
                  <a16:creationId xmlns:a16="http://schemas.microsoft.com/office/drawing/2014/main" id="{6947284C-E25A-2149-EA7D-DE1B953D431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0" name="Rechthoek 112">
              <a:extLst>
                <a:ext uri="{FF2B5EF4-FFF2-40B4-BE49-F238E27FC236}">
                  <a16:creationId xmlns:a16="http://schemas.microsoft.com/office/drawing/2014/main" id="{B3B0F2D1-3DB2-F649-D9B7-ADDF379BED45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oep 109">
            <a:extLst>
              <a:ext uri="{FF2B5EF4-FFF2-40B4-BE49-F238E27FC236}">
                <a16:creationId xmlns:a16="http://schemas.microsoft.com/office/drawing/2014/main" id="{3F6642E2-EFF8-FBF8-7FE7-F99ED7D180F4}"/>
              </a:ext>
            </a:extLst>
          </p:cNvPr>
          <p:cNvGrpSpPr/>
          <p:nvPr/>
        </p:nvGrpSpPr>
        <p:grpSpPr>
          <a:xfrm>
            <a:off x="888299" y="6065488"/>
            <a:ext cx="5952369" cy="396000"/>
            <a:chOff x="722356" y="7729459"/>
            <a:chExt cx="6120268" cy="396000"/>
          </a:xfrm>
        </p:grpSpPr>
        <p:cxnSp>
          <p:nvCxnSpPr>
            <p:cNvPr id="32" name="Rechte verbindingslijn 110">
              <a:extLst>
                <a:ext uri="{FF2B5EF4-FFF2-40B4-BE49-F238E27FC236}">
                  <a16:creationId xmlns:a16="http://schemas.microsoft.com/office/drawing/2014/main" id="{D6C6F65A-8B10-03DB-97B8-E738527335C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3" name="Rechte verbindingslijn 111">
              <a:extLst>
                <a:ext uri="{FF2B5EF4-FFF2-40B4-BE49-F238E27FC236}">
                  <a16:creationId xmlns:a16="http://schemas.microsoft.com/office/drawing/2014/main" id="{594E9A5F-9F0B-EB76-789E-B3074C6588B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4" name="Rechthoek 112">
              <a:extLst>
                <a:ext uri="{FF2B5EF4-FFF2-40B4-BE49-F238E27FC236}">
                  <a16:creationId xmlns:a16="http://schemas.microsoft.com/office/drawing/2014/main" id="{C3926B1F-EC32-952F-4A9C-D69A8A17360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049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4AC1E6C-D80C-D210-AD77-0B07978153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97" b="889"/>
          <a:stretch/>
        </p:blipFill>
        <p:spPr>
          <a:xfrm>
            <a:off x="887503" y="2831147"/>
            <a:ext cx="6218459" cy="283409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9DFE5A7-3029-26E6-94BD-D6D55F1F1A03}"/>
              </a:ext>
            </a:extLst>
          </p:cNvPr>
          <p:cNvSpPr txBox="1"/>
          <p:nvPr/>
        </p:nvSpPr>
        <p:spPr>
          <a:xfrm>
            <a:off x="765124" y="1836333"/>
            <a:ext cx="65091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s-ES" sz="2200" b="1" dirty="0">
                <a:latin typeface="Escolar1"/>
                <a:cs typeface="Escolar1"/>
              </a:rPr>
              <a:t>Observa la taula i contesta. </a:t>
            </a:r>
            <a:r>
              <a:rPr lang="es-ES" sz="2200" dirty="0">
                <a:latin typeface="Escolar1"/>
                <a:cs typeface="Escolar1"/>
              </a:rPr>
              <a:t>(2 </a:t>
            </a:r>
            <a:r>
              <a:rPr lang="es-ES" sz="2200" dirty="0" err="1">
                <a:latin typeface="Escolar1"/>
                <a:cs typeface="Escolar1"/>
              </a:rPr>
              <a:t>punts</a:t>
            </a:r>
            <a:r>
              <a:rPr lang="es-ES" sz="2200" dirty="0">
                <a:latin typeface="Escolar1"/>
                <a:cs typeface="Escolar1"/>
              </a:rPr>
              <a:t>)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A80E32F-BFC4-50EF-514C-0BDD2029F63E}"/>
              </a:ext>
            </a:extLst>
          </p:cNvPr>
          <p:cNvSpPr txBox="1"/>
          <p:nvPr/>
        </p:nvSpPr>
        <p:spPr>
          <a:xfrm>
            <a:off x="544595" y="6229171"/>
            <a:ext cx="66241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s-ES" sz="2200" dirty="0">
                <a:latin typeface="Escolar1"/>
                <a:cs typeface="Escolar1"/>
              </a:rPr>
              <a:t>a) ¿</a:t>
            </a:r>
            <a:r>
              <a:rPr lang="es-ES" sz="2200" dirty="0" err="1">
                <a:latin typeface="Escolar1"/>
                <a:cs typeface="Escolar1"/>
              </a:rPr>
              <a:t>Com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s´anomena</a:t>
            </a:r>
            <a:r>
              <a:rPr lang="es-ES" sz="2200" dirty="0">
                <a:latin typeface="Escolar1"/>
                <a:cs typeface="Escolar1"/>
              </a:rPr>
              <a:t> el </a:t>
            </a:r>
            <a:r>
              <a:rPr lang="es-ES" sz="2200" dirty="0" err="1">
                <a:latin typeface="Escolar1"/>
                <a:cs typeface="Escolar1"/>
              </a:rPr>
              <a:t>pilot</a:t>
            </a:r>
            <a:r>
              <a:rPr lang="es-ES" sz="2200" dirty="0">
                <a:latin typeface="Escolar1"/>
                <a:cs typeface="Escolar1"/>
              </a:rPr>
              <a:t> que va en la primera </a:t>
            </a:r>
            <a:r>
              <a:rPr lang="es-ES" sz="2200" dirty="0" err="1">
                <a:latin typeface="Escolar1"/>
                <a:cs typeface="Escolar1"/>
              </a:rPr>
              <a:t>posició</a:t>
            </a:r>
            <a:r>
              <a:rPr lang="es-ES" sz="2200" dirty="0">
                <a:latin typeface="Escolar1"/>
                <a:cs typeface="Escolar1"/>
              </a:rPr>
              <a:t> ? </a:t>
            </a:r>
          </a:p>
        </p:txBody>
      </p:sp>
      <p:sp>
        <p:nvSpPr>
          <p:cNvPr id="12" name="Rechthoek 17">
            <a:extLst>
              <a:ext uri="{FF2B5EF4-FFF2-40B4-BE49-F238E27FC236}">
                <a16:creationId xmlns:a16="http://schemas.microsoft.com/office/drawing/2014/main" id="{58466A35-7B56-BC78-7129-DFA38CB8196B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Ondertitel 2">
            <a:extLst>
              <a:ext uri="{FF2B5EF4-FFF2-40B4-BE49-F238E27FC236}">
                <a16:creationId xmlns:a16="http://schemas.microsoft.com/office/drawing/2014/main" id="{230C3BDC-8805-7024-B24A-D88EAFEA1BE8}"/>
              </a:ext>
            </a:extLst>
          </p:cNvPr>
          <p:cNvSpPr txBox="1">
            <a:spLocks/>
          </p:cNvSpPr>
          <p:nvPr/>
        </p:nvSpPr>
        <p:spPr>
          <a:xfrm>
            <a:off x="352046" y="10103721"/>
            <a:ext cx="5669756" cy="302984"/>
          </a:xfrm>
          <a:prstGeom prst="rect">
            <a:avLst/>
          </a:prstGeom>
        </p:spPr>
        <p:txBody>
          <a:bodyPr>
            <a:no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trimestral. 2º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Educació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marL="0" indent="0">
                <a:buNone/>
              </a:pPr>
              <a:t>7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4" name="Afbeelding 5">
            <a:extLst>
              <a:ext uri="{FF2B5EF4-FFF2-40B4-BE49-F238E27FC236}">
                <a16:creationId xmlns:a16="http://schemas.microsoft.com/office/drawing/2014/main" id="{7FF19AA6-5412-89A1-EC0A-709169AEC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sp>
        <p:nvSpPr>
          <p:cNvPr id="15" name="Ondertitel 2">
            <a:extLst>
              <a:ext uri="{FF2B5EF4-FFF2-40B4-BE49-F238E27FC236}">
                <a16:creationId xmlns:a16="http://schemas.microsoft.com/office/drawing/2014/main" id="{72302382-A55A-C821-B957-8D81908C06C7}"/>
              </a:ext>
            </a:extLst>
          </p:cNvPr>
          <p:cNvSpPr txBox="1">
            <a:spLocks/>
          </p:cNvSpPr>
          <p:nvPr/>
        </p:nvSpPr>
        <p:spPr>
          <a:xfrm>
            <a:off x="603285" y="1506080"/>
            <a:ext cx="6302423" cy="362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20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20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4</a:t>
            </a:r>
            <a:endParaRPr lang="es-ES" sz="2000" dirty="0">
              <a:latin typeface="Escolar1"/>
              <a:cs typeface="Escolar1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98F33584-8EAF-26F6-1A99-3A18CFA070B6}"/>
              </a:ext>
            </a:extLst>
          </p:cNvPr>
          <p:cNvGrpSpPr/>
          <p:nvPr/>
        </p:nvGrpSpPr>
        <p:grpSpPr>
          <a:xfrm>
            <a:off x="616670" y="700432"/>
            <a:ext cx="5082060" cy="423899"/>
            <a:chOff x="641945" y="949919"/>
            <a:chExt cx="5082060" cy="423899"/>
          </a:xfrm>
        </p:grpSpPr>
        <p:sp>
          <p:nvSpPr>
            <p:cNvPr id="16" name="Tekstvak 12">
              <a:extLst>
                <a:ext uri="{FF2B5EF4-FFF2-40B4-BE49-F238E27FC236}">
                  <a16:creationId xmlns:a16="http://schemas.microsoft.com/office/drawing/2014/main" id="{E4B75D6B-32A8-3B74-EB6C-1C0DB425AC93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17" name="Tekstvak 14">
              <a:extLst>
                <a:ext uri="{FF2B5EF4-FFF2-40B4-BE49-F238E27FC236}">
                  <a16:creationId xmlns:a16="http://schemas.microsoft.com/office/drawing/2014/main" id="{7FC338D5-7F40-66B7-3596-A5442BE909CF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41012C73-C6F2-DDF3-6C52-CCDA7A3FE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752" y="216526"/>
            <a:ext cx="638175" cy="1428750"/>
          </a:xfrm>
          <a:prstGeom prst="rect">
            <a:avLst/>
          </a:prstGeom>
        </p:spPr>
      </p:pic>
      <p:grpSp>
        <p:nvGrpSpPr>
          <p:cNvPr id="19" name="Groep 109">
            <a:extLst>
              <a:ext uri="{FF2B5EF4-FFF2-40B4-BE49-F238E27FC236}">
                <a16:creationId xmlns:a16="http://schemas.microsoft.com/office/drawing/2014/main" id="{B52F08F5-168A-C911-7B74-DCF12A2ECE1B}"/>
              </a:ext>
            </a:extLst>
          </p:cNvPr>
          <p:cNvGrpSpPr/>
          <p:nvPr/>
        </p:nvGrpSpPr>
        <p:grpSpPr>
          <a:xfrm>
            <a:off x="697209" y="1144916"/>
            <a:ext cx="3005187" cy="396000"/>
            <a:chOff x="722356" y="7729459"/>
            <a:chExt cx="6120268" cy="396000"/>
          </a:xfrm>
        </p:grpSpPr>
        <p:cxnSp>
          <p:nvCxnSpPr>
            <p:cNvPr id="20" name="Rechte verbindingslijn 110">
              <a:extLst>
                <a:ext uri="{FF2B5EF4-FFF2-40B4-BE49-F238E27FC236}">
                  <a16:creationId xmlns:a16="http://schemas.microsoft.com/office/drawing/2014/main" id="{BB621669-1C98-BD39-8273-051393F27DC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1" name="Rechte verbindingslijn 111">
              <a:extLst>
                <a:ext uri="{FF2B5EF4-FFF2-40B4-BE49-F238E27FC236}">
                  <a16:creationId xmlns:a16="http://schemas.microsoft.com/office/drawing/2014/main" id="{92217E8F-E62B-3B68-FFA9-ABBB8089287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2" name="Rechthoek 112">
              <a:extLst>
                <a:ext uri="{FF2B5EF4-FFF2-40B4-BE49-F238E27FC236}">
                  <a16:creationId xmlns:a16="http://schemas.microsoft.com/office/drawing/2014/main" id="{1B936A10-BA3F-D512-D710-DBA1D9E8BF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roep 109">
            <a:extLst>
              <a:ext uri="{FF2B5EF4-FFF2-40B4-BE49-F238E27FC236}">
                <a16:creationId xmlns:a16="http://schemas.microsoft.com/office/drawing/2014/main" id="{A6BF68CA-F26E-AB2D-F9EB-7D0EE802D2B6}"/>
              </a:ext>
            </a:extLst>
          </p:cNvPr>
          <p:cNvGrpSpPr/>
          <p:nvPr/>
        </p:nvGrpSpPr>
        <p:grpSpPr>
          <a:xfrm>
            <a:off x="3900653" y="1152165"/>
            <a:ext cx="3005187" cy="396000"/>
            <a:chOff x="722356" y="7729459"/>
            <a:chExt cx="6120268" cy="396000"/>
          </a:xfrm>
        </p:grpSpPr>
        <p:cxnSp>
          <p:nvCxnSpPr>
            <p:cNvPr id="24" name="Rechte verbindingslijn 110">
              <a:extLst>
                <a:ext uri="{FF2B5EF4-FFF2-40B4-BE49-F238E27FC236}">
                  <a16:creationId xmlns:a16="http://schemas.microsoft.com/office/drawing/2014/main" id="{03DE8508-6682-0FCF-DECD-083901F07E8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5" name="Rechte verbindingslijn 111">
              <a:extLst>
                <a:ext uri="{FF2B5EF4-FFF2-40B4-BE49-F238E27FC236}">
                  <a16:creationId xmlns:a16="http://schemas.microsoft.com/office/drawing/2014/main" id="{F6672E3F-857B-8F6B-8E2B-43F82F49329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6" name="Rechthoek 112">
              <a:extLst>
                <a:ext uri="{FF2B5EF4-FFF2-40B4-BE49-F238E27FC236}">
                  <a16:creationId xmlns:a16="http://schemas.microsoft.com/office/drawing/2014/main" id="{D719E1D7-24B3-1D59-20C9-B058B7C57DF3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E880B70-FDF9-D781-05B2-886A7652C9DF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1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er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2" name="Groep 109">
            <a:extLst>
              <a:ext uri="{FF2B5EF4-FFF2-40B4-BE49-F238E27FC236}">
                <a16:creationId xmlns:a16="http://schemas.microsoft.com/office/drawing/2014/main" id="{75F63CE5-7A2F-77A4-895A-ED4247F3295D}"/>
              </a:ext>
            </a:extLst>
          </p:cNvPr>
          <p:cNvGrpSpPr/>
          <p:nvPr/>
        </p:nvGrpSpPr>
        <p:grpSpPr>
          <a:xfrm>
            <a:off x="1015805" y="6762233"/>
            <a:ext cx="5952369" cy="396000"/>
            <a:chOff x="722356" y="7729459"/>
            <a:chExt cx="6120268" cy="396000"/>
          </a:xfrm>
        </p:grpSpPr>
        <p:cxnSp>
          <p:nvCxnSpPr>
            <p:cNvPr id="33" name="Rechte verbindingslijn 110">
              <a:extLst>
                <a:ext uri="{FF2B5EF4-FFF2-40B4-BE49-F238E27FC236}">
                  <a16:creationId xmlns:a16="http://schemas.microsoft.com/office/drawing/2014/main" id="{51941645-4567-69DD-AA54-6959B2D40F1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4" name="Rechte verbindingslijn 111">
              <a:extLst>
                <a:ext uri="{FF2B5EF4-FFF2-40B4-BE49-F238E27FC236}">
                  <a16:creationId xmlns:a16="http://schemas.microsoft.com/office/drawing/2014/main" id="{3F4AC633-BCF6-7315-1F54-7C9C947A6E8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5" name="Rechthoek 112">
              <a:extLst>
                <a:ext uri="{FF2B5EF4-FFF2-40B4-BE49-F238E27FC236}">
                  <a16:creationId xmlns:a16="http://schemas.microsoft.com/office/drawing/2014/main" id="{697D4D42-15D2-E604-0CEC-D72646774271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Ondertitel 2">
            <a:extLst>
              <a:ext uri="{FF2B5EF4-FFF2-40B4-BE49-F238E27FC236}">
                <a16:creationId xmlns:a16="http://schemas.microsoft.com/office/drawing/2014/main" id="{0F4C2411-293A-D08D-6F9F-0DB7A178FE83}"/>
              </a:ext>
            </a:extLst>
          </p:cNvPr>
          <p:cNvSpPr txBox="1">
            <a:spLocks/>
          </p:cNvSpPr>
          <p:nvPr/>
        </p:nvSpPr>
        <p:spPr>
          <a:xfrm>
            <a:off x="798182" y="7432287"/>
            <a:ext cx="6408213" cy="804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25" lvl="0" indent="-365125" algn="l" eaLnBrk="0" hangingPunct="0">
              <a:tabLst>
                <a:tab pos="365125" algn="l"/>
              </a:tabLst>
            </a:pPr>
            <a:endParaRPr lang="es-ES" sz="2800" dirty="0">
              <a:latin typeface="Escolar1"/>
              <a:cs typeface="Escolar1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2FB23C1-3729-D307-4714-BAB79536E301}"/>
              </a:ext>
            </a:extLst>
          </p:cNvPr>
          <p:cNvSpPr txBox="1"/>
          <p:nvPr/>
        </p:nvSpPr>
        <p:spPr>
          <a:xfrm>
            <a:off x="630525" y="7269036"/>
            <a:ext cx="66241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0"/>
              </a:spcBef>
            </a:pPr>
            <a:r>
              <a:rPr lang="es-ES" sz="2200" dirty="0">
                <a:latin typeface="Escolar1"/>
                <a:cs typeface="Escolar1"/>
              </a:rPr>
              <a:t>b)  El </a:t>
            </a:r>
            <a:r>
              <a:rPr lang="es-ES" sz="2200" dirty="0" err="1">
                <a:latin typeface="Escolar1"/>
                <a:cs typeface="Escolar1"/>
              </a:rPr>
              <a:t>pilot</a:t>
            </a:r>
            <a:r>
              <a:rPr lang="es-ES" sz="2200" dirty="0">
                <a:latin typeface="Escolar1"/>
                <a:cs typeface="Escolar1"/>
              </a:rPr>
              <a:t> L. Hamilton </a:t>
            </a:r>
            <a:r>
              <a:rPr lang="es-ES" sz="2200" dirty="0" err="1">
                <a:latin typeface="Escolar1"/>
                <a:cs typeface="Escolar1"/>
              </a:rPr>
              <a:t>és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anglès</a:t>
            </a:r>
            <a:r>
              <a:rPr lang="es-ES" sz="2200" dirty="0">
                <a:latin typeface="Escolar1"/>
                <a:cs typeface="Escolar1"/>
              </a:rPr>
              <a:t>. </a:t>
            </a:r>
            <a:r>
              <a:rPr lang="es-ES" sz="2200" dirty="0" err="1">
                <a:latin typeface="Escolar1"/>
                <a:cs typeface="Escolar1"/>
              </a:rPr>
              <a:t>Escriu</a:t>
            </a:r>
            <a:r>
              <a:rPr lang="es-ES" sz="2200" dirty="0">
                <a:latin typeface="Escolar1"/>
                <a:cs typeface="Escolar1"/>
              </a:rPr>
              <a:t> la </a:t>
            </a:r>
            <a:r>
              <a:rPr lang="es-ES" sz="2200" dirty="0" err="1">
                <a:latin typeface="Escolar1"/>
                <a:cs typeface="Escolar1"/>
              </a:rPr>
              <a:t>seva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posició</a:t>
            </a:r>
            <a:r>
              <a:rPr lang="es-ES" sz="2200" dirty="0">
                <a:latin typeface="Escolar1"/>
                <a:cs typeface="Escolar1"/>
              </a:rPr>
              <a:t> i </a:t>
            </a:r>
            <a:r>
              <a:rPr lang="es-ES" sz="2200" dirty="0" err="1">
                <a:latin typeface="Escolar1"/>
                <a:cs typeface="Escolar1"/>
              </a:rPr>
              <a:t>els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punts</a:t>
            </a:r>
            <a:r>
              <a:rPr lang="es-ES" sz="2200" dirty="0">
                <a:latin typeface="Escolar1"/>
                <a:cs typeface="Escolar1"/>
              </a:rPr>
              <a:t> que ha </a:t>
            </a:r>
            <a:r>
              <a:rPr lang="es-ES" sz="2200" dirty="0" err="1">
                <a:latin typeface="Escolar1"/>
                <a:cs typeface="Escolar1"/>
              </a:rPr>
              <a:t>aconseguit</a:t>
            </a:r>
            <a:r>
              <a:rPr lang="es-ES" sz="2200" dirty="0">
                <a:latin typeface="Escolar1"/>
                <a:cs typeface="Escolar1"/>
              </a:rPr>
              <a:t> </a:t>
            </a:r>
            <a:r>
              <a:rPr lang="es-ES" sz="2200" dirty="0" err="1">
                <a:latin typeface="Escolar1"/>
                <a:cs typeface="Escolar1"/>
              </a:rPr>
              <a:t>fins</a:t>
            </a:r>
            <a:r>
              <a:rPr lang="es-ES" sz="2200" dirty="0">
                <a:latin typeface="Escolar1"/>
                <a:cs typeface="Escolar1"/>
              </a:rPr>
              <a:t> ara. </a:t>
            </a:r>
          </a:p>
        </p:txBody>
      </p:sp>
      <p:sp>
        <p:nvSpPr>
          <p:cNvPr id="39" name="object 12">
            <a:extLst>
              <a:ext uri="{FF2B5EF4-FFF2-40B4-BE49-F238E27FC236}">
                <a16:creationId xmlns:a16="http://schemas.microsoft.com/office/drawing/2014/main" id="{7B2B7E5A-8F3D-02AE-7E49-5C309451D490}"/>
              </a:ext>
            </a:extLst>
          </p:cNvPr>
          <p:cNvSpPr txBox="1"/>
          <p:nvPr/>
        </p:nvSpPr>
        <p:spPr>
          <a:xfrm>
            <a:off x="4508987" y="8089354"/>
            <a:ext cx="2310482" cy="1024255"/>
          </a:xfrm>
          <a:prstGeom prst="rect">
            <a:avLst/>
          </a:prstGeom>
          <a:solidFill>
            <a:srgbClr val="33A1D4"/>
          </a:solidFill>
        </p:spPr>
        <p:txBody>
          <a:bodyPr vert="horz" wrap="square" lIns="0" tIns="5715" rIns="0" bIns="0" rtlCol="0">
            <a:spAutoFit/>
          </a:bodyPr>
          <a:lstStyle/>
          <a:p>
            <a:pPr marL="273050" indent="-273050" algn="ctr"/>
            <a:r>
              <a:rPr lang="es-ES" sz="18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BeeZee"/>
              </a:rPr>
              <a:t>Pots</a:t>
            </a:r>
            <a:r>
              <a:rPr lang="es-ES" sz="1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BeeZee"/>
              </a:rPr>
              <a:t> </a:t>
            </a:r>
            <a:r>
              <a:rPr lang="es-ES" sz="18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BeeZee"/>
              </a:rPr>
              <a:t>començar</a:t>
            </a:r>
            <a:r>
              <a:rPr lang="es-ES" sz="1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BeeZee"/>
              </a:rPr>
              <a:t> </a:t>
            </a:r>
            <a:r>
              <a:rPr lang="es-ES" sz="18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BeeZee"/>
              </a:rPr>
              <a:t>així</a:t>
            </a:r>
            <a:r>
              <a:rPr lang="es-ES" sz="1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BeeZee"/>
              </a:rPr>
              <a:t>: </a:t>
            </a:r>
          </a:p>
          <a:p>
            <a:pPr algn="ctr"/>
            <a:r>
              <a:rPr lang="es-ES" sz="1800" dirty="0">
                <a:solidFill>
                  <a:schemeClr val="bg1"/>
                </a:solidFill>
              </a:rPr>
              <a:t>«La </a:t>
            </a:r>
            <a:r>
              <a:rPr lang="es-ES" sz="1800" dirty="0" err="1">
                <a:solidFill>
                  <a:schemeClr val="bg1"/>
                </a:solidFill>
              </a:rPr>
              <a:t>posició</a:t>
            </a:r>
            <a:r>
              <a:rPr lang="es-ES" sz="1800" dirty="0">
                <a:solidFill>
                  <a:schemeClr val="bg1"/>
                </a:solidFill>
              </a:rPr>
              <a:t> de </a:t>
            </a:r>
            <a:r>
              <a:rPr lang="es-ES" sz="1800" dirty="0" err="1">
                <a:solidFill>
                  <a:schemeClr val="bg1"/>
                </a:solidFill>
              </a:rPr>
              <a:t>L.Hamilton</a:t>
            </a:r>
            <a:r>
              <a:rPr lang="es-ES" sz="1800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é</a:t>
            </a:r>
            <a:r>
              <a:rPr lang="es-ES" sz="1800" dirty="0" err="1">
                <a:solidFill>
                  <a:schemeClr val="bg1"/>
                </a:solidFill>
              </a:rPr>
              <a:t>s</a:t>
            </a:r>
            <a:r>
              <a:rPr lang="es-ES" sz="1800" dirty="0">
                <a:solidFill>
                  <a:schemeClr val="bg1"/>
                </a:solidFill>
              </a:rPr>
              <a:t>…»</a:t>
            </a:r>
          </a:p>
          <a:p>
            <a:pPr marL="92075" marR="222885">
              <a:lnSpc>
                <a:spcPct val="106200"/>
              </a:lnSpc>
            </a:pPr>
            <a:endParaRPr sz="1200" dirty="0">
              <a:latin typeface="ABeeZee"/>
              <a:cs typeface="ABeeZee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C360BB17-C18C-3C61-C4E2-CE155200798A}"/>
              </a:ext>
            </a:extLst>
          </p:cNvPr>
          <p:cNvSpPr txBox="1"/>
          <p:nvPr/>
        </p:nvSpPr>
        <p:spPr>
          <a:xfrm>
            <a:off x="933176" y="2381982"/>
            <a:ext cx="6062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s-ES" dirty="0" err="1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Clasificació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 oficial de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pilots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 de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carreres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fins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Septembre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Escolar1"/>
                <a:cs typeface="Escolar1"/>
              </a:rPr>
              <a:t> del 2024</a:t>
            </a:r>
          </a:p>
        </p:txBody>
      </p:sp>
      <p:grpSp>
        <p:nvGrpSpPr>
          <p:cNvPr id="42" name="Groep 109">
            <a:extLst>
              <a:ext uri="{FF2B5EF4-FFF2-40B4-BE49-F238E27FC236}">
                <a16:creationId xmlns:a16="http://schemas.microsoft.com/office/drawing/2014/main" id="{0D5B6BC7-FA2B-94B4-A410-F7337F7DCEDC}"/>
              </a:ext>
            </a:extLst>
          </p:cNvPr>
          <p:cNvGrpSpPr/>
          <p:nvPr/>
        </p:nvGrpSpPr>
        <p:grpSpPr>
          <a:xfrm>
            <a:off x="899421" y="9293092"/>
            <a:ext cx="5952369" cy="396000"/>
            <a:chOff x="722356" y="7729459"/>
            <a:chExt cx="6120268" cy="396000"/>
          </a:xfrm>
        </p:grpSpPr>
        <p:cxnSp>
          <p:nvCxnSpPr>
            <p:cNvPr id="43" name="Rechte verbindingslijn 110">
              <a:extLst>
                <a:ext uri="{FF2B5EF4-FFF2-40B4-BE49-F238E27FC236}">
                  <a16:creationId xmlns:a16="http://schemas.microsoft.com/office/drawing/2014/main" id="{B66613D0-9294-5F1D-D2D8-351EAADD986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4" name="Rechte verbindingslijn 111">
              <a:extLst>
                <a:ext uri="{FF2B5EF4-FFF2-40B4-BE49-F238E27FC236}">
                  <a16:creationId xmlns:a16="http://schemas.microsoft.com/office/drawing/2014/main" id="{6C5F61D4-0265-A3B5-A562-BB386B441DD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5" name="Rechthoek 112">
              <a:extLst>
                <a:ext uri="{FF2B5EF4-FFF2-40B4-BE49-F238E27FC236}">
                  <a16:creationId xmlns:a16="http://schemas.microsoft.com/office/drawing/2014/main" id="{12ED7E18-B238-1950-E5F4-3DEB96F782C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ep 109">
            <a:extLst>
              <a:ext uri="{FF2B5EF4-FFF2-40B4-BE49-F238E27FC236}">
                <a16:creationId xmlns:a16="http://schemas.microsoft.com/office/drawing/2014/main" id="{5449D043-F74C-1E19-9BC0-BC9126BF3D6C}"/>
              </a:ext>
            </a:extLst>
          </p:cNvPr>
          <p:cNvGrpSpPr/>
          <p:nvPr/>
        </p:nvGrpSpPr>
        <p:grpSpPr>
          <a:xfrm>
            <a:off x="923176" y="8384114"/>
            <a:ext cx="3005187" cy="396000"/>
            <a:chOff x="722356" y="7729459"/>
            <a:chExt cx="6120268" cy="396000"/>
          </a:xfrm>
        </p:grpSpPr>
        <p:cxnSp>
          <p:nvCxnSpPr>
            <p:cNvPr id="47" name="Rechte verbindingslijn 110">
              <a:extLst>
                <a:ext uri="{FF2B5EF4-FFF2-40B4-BE49-F238E27FC236}">
                  <a16:creationId xmlns:a16="http://schemas.microsoft.com/office/drawing/2014/main" id="{7EE59B08-FDB1-DF91-C817-DBC8139D70F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8" name="Rechte verbindingslijn 111">
              <a:extLst>
                <a:ext uri="{FF2B5EF4-FFF2-40B4-BE49-F238E27FC236}">
                  <a16:creationId xmlns:a16="http://schemas.microsoft.com/office/drawing/2014/main" id="{B514E1F0-3560-B981-E3CC-06973CF1BF0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9" name="Rechthoek 112">
              <a:extLst>
                <a:ext uri="{FF2B5EF4-FFF2-40B4-BE49-F238E27FC236}">
                  <a16:creationId xmlns:a16="http://schemas.microsoft.com/office/drawing/2014/main" id="{1E36A60C-E6E4-AA52-5C2E-C5C3585DA1B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633BD5D3-F917-67C9-B39C-2A3068F0EA8B}"/>
              </a:ext>
            </a:extLst>
          </p:cNvPr>
          <p:cNvSpPr/>
          <p:nvPr/>
        </p:nvSpPr>
        <p:spPr>
          <a:xfrm>
            <a:off x="1015805" y="2866077"/>
            <a:ext cx="6066792" cy="3070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   	</a:t>
            </a:r>
            <a:r>
              <a:rPr lang="es-ES" dirty="0" err="1"/>
              <a:t>Nom</a:t>
            </a:r>
            <a:r>
              <a:rPr lang="es-ES" dirty="0"/>
              <a:t>							</a:t>
            </a:r>
            <a:r>
              <a:rPr lang="es-ES" dirty="0" err="1"/>
              <a:t>Punts</a:t>
            </a:r>
            <a:r>
              <a:rPr lang="es-ES" dirty="0"/>
              <a:t>      Vic.    </a:t>
            </a:r>
            <a:r>
              <a:rPr lang="es-ES" dirty="0" err="1"/>
              <a:t>Podis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31275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  <ds:schemaRef ds:uri="05e102e3-8b0f-46a1-a7a1-3cee9982e5bb"/>
    <ds:schemaRef ds:uri="0adf090d-f500-427a-903a-d76151da7b12"/>
  </ds:schemaRefs>
</ds:datastoreItem>
</file>

<file path=customXml/itemProps3.xml><?xml version="1.0" encoding="utf-8"?>
<ds:datastoreItem xmlns:ds="http://schemas.openxmlformats.org/officeDocument/2006/customXml" ds:itemID="{2BB76C2A-76A9-444A-8E71-777EEF99C7A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5045</TotalTime>
  <Words>561</Words>
  <Application>Microsoft Office PowerPoint</Application>
  <PresentationFormat>Personalizado</PresentationFormat>
  <Paragraphs>110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ABeeZee</vt:lpstr>
      <vt:lpstr>Arial</vt:lpstr>
      <vt:lpstr>Calibri</vt:lpstr>
      <vt:lpstr>Calibri Light</vt:lpstr>
      <vt:lpstr>Escolar1</vt:lpstr>
      <vt:lpstr>Escolar2</vt:lpstr>
      <vt:lpstr>Kantoorthema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Sergi Molla Vicedo</cp:lastModifiedBy>
  <cp:revision>107</cp:revision>
  <dcterms:created xsi:type="dcterms:W3CDTF">2022-01-03T10:00:59Z</dcterms:created>
  <dcterms:modified xsi:type="dcterms:W3CDTF">2025-01-22T12:29:20Z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