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0"/>
  </p:notesMasterIdLst>
  <p:sldIdLst>
    <p:sldId id="293" r:id="rId5"/>
    <p:sldId id="297" r:id="rId6"/>
    <p:sldId id="291" r:id="rId7"/>
    <p:sldId id="287" r:id="rId8"/>
    <p:sldId id="290" r:id="rId9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248018-B4E6-1D6F-AF52-DB91B3433F52}" name="Javier Elizaga MaÃ±as" initials="JEM" userId="Javier Elizaga MaÃ±a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F15"/>
    <a:srgbClr val="C22451"/>
    <a:srgbClr val="FF33CC"/>
    <a:srgbClr val="D9D9D9"/>
    <a:srgbClr val="F0CA18"/>
    <a:srgbClr val="F3C2C3"/>
    <a:srgbClr val="33A2D5"/>
    <a:srgbClr val="313131"/>
    <a:srgbClr val="009ED0"/>
    <a:srgbClr val="F9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3CEC98-3E15-4072-8DD2-588EFA180F77}" v="5" dt="2025-01-22T15:43:32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10" d="100"/>
          <a:sy n="110" d="100"/>
        </p:scale>
        <p:origin x="2640" y="7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a mañas" userId="c32ce29cd7070b9d" providerId="LiveId" clId="{5C38FEC2-47C0-451C-8E0F-1285178A691F}"/>
    <pc:docChg chg="undo custSel delSld modSld">
      <pc:chgData name="mara mañas" userId="c32ce29cd7070b9d" providerId="LiveId" clId="{5C38FEC2-47C0-451C-8E0F-1285178A691F}" dt="2023-08-31T11:33:26.079" v="200" actId="2696"/>
      <pc:docMkLst>
        <pc:docMk/>
      </pc:docMkLst>
      <pc:sldChg chg="delSp del mod">
        <pc:chgData name="mara mañas" userId="c32ce29cd7070b9d" providerId="LiveId" clId="{5C38FEC2-47C0-451C-8E0F-1285178A691F}" dt="2023-08-31T11:18:54.036" v="1" actId="47"/>
        <pc:sldMkLst>
          <pc:docMk/>
          <pc:sldMk cId="2201682791" sldId="258"/>
        </pc:sldMkLst>
      </pc:sldChg>
      <pc:sldChg chg="addSp delSp modSp mod">
        <pc:chgData name="mara mañas" userId="c32ce29cd7070b9d" providerId="LiveId" clId="{5C38FEC2-47C0-451C-8E0F-1285178A691F}" dt="2023-08-31T11:27:03.252" v="101" actId="1076"/>
        <pc:sldMkLst>
          <pc:docMk/>
          <pc:sldMk cId="4229402539" sldId="287"/>
        </pc:sldMkLst>
      </pc:sldChg>
      <pc:sldChg chg="addSp delSp modSp mod">
        <pc:chgData name="mara mañas" userId="c32ce29cd7070b9d" providerId="LiveId" clId="{5C38FEC2-47C0-451C-8E0F-1285178A691F}" dt="2023-08-31T11:33:16.602" v="199" actId="1038"/>
        <pc:sldMkLst>
          <pc:docMk/>
          <pc:sldMk cId="3113801670" sldId="290"/>
        </pc:sldMkLst>
      </pc:sldChg>
      <pc:sldChg chg="addSp delSp modSp mod">
        <pc:chgData name="mara mañas" userId="c32ce29cd7070b9d" providerId="LiveId" clId="{5C38FEC2-47C0-451C-8E0F-1285178A691F}" dt="2023-08-31T11:25:51.381" v="87" actId="1076"/>
        <pc:sldMkLst>
          <pc:docMk/>
          <pc:sldMk cId="3986149282" sldId="291"/>
        </pc:sldMkLst>
      </pc:sldChg>
      <pc:sldChg chg="addSp delSp modSp mod">
        <pc:chgData name="mara mañas" userId="c32ce29cd7070b9d" providerId="LiveId" clId="{5C38FEC2-47C0-451C-8E0F-1285178A691F}" dt="2023-08-31T11:22:13.461" v="44" actId="1076"/>
        <pc:sldMkLst>
          <pc:docMk/>
          <pc:sldMk cId="736904523" sldId="293"/>
        </pc:sldMkLst>
      </pc:sldChg>
      <pc:sldChg chg="addSp delSp modSp mod">
        <pc:chgData name="mara mañas" userId="c32ce29cd7070b9d" providerId="LiveId" clId="{5C38FEC2-47C0-451C-8E0F-1285178A691F}" dt="2023-08-31T11:23:19.811" v="59"/>
        <pc:sldMkLst>
          <pc:docMk/>
          <pc:sldMk cId="2219500303" sldId="297"/>
        </pc:sldMkLst>
      </pc:sldChg>
      <pc:sldChg chg="del">
        <pc:chgData name="mara mañas" userId="c32ce29cd7070b9d" providerId="LiveId" clId="{5C38FEC2-47C0-451C-8E0F-1285178A691F}" dt="2023-08-31T11:22:18.953" v="45" actId="47"/>
        <pc:sldMkLst>
          <pc:docMk/>
          <pc:sldMk cId="1909098723" sldId="298"/>
        </pc:sldMkLst>
      </pc:sldChg>
      <pc:sldChg chg="del">
        <pc:chgData name="mara mañas" userId="c32ce29cd7070b9d" providerId="LiveId" clId="{5C38FEC2-47C0-451C-8E0F-1285178A691F}" dt="2023-08-31T11:33:26.079" v="200" actId="2696"/>
        <pc:sldMkLst>
          <pc:docMk/>
          <pc:sldMk cId="2853786989" sldId="299"/>
        </pc:sldMkLst>
      </pc:sldChg>
    </pc:docChg>
  </pc:docChgLst>
  <pc:docChgLst>
    <pc:chgData name="Sergi Molla Vicedo" userId="7c161ecc-dcbb-479f-9826-c5e238cb0033" providerId="ADAL" clId="{2A3CEC98-3E15-4072-8DD2-588EFA180F77}"/>
    <pc:docChg chg="undo custSel modSld">
      <pc:chgData name="Sergi Molla Vicedo" userId="7c161ecc-dcbb-479f-9826-c5e238cb0033" providerId="ADAL" clId="{2A3CEC98-3E15-4072-8DD2-588EFA180F77}" dt="2025-01-22T15:53:32.873" v="2113" actId="20577"/>
      <pc:docMkLst>
        <pc:docMk/>
      </pc:docMkLst>
      <pc:sldChg chg="modSp mod">
        <pc:chgData name="Sergi Molla Vicedo" userId="7c161ecc-dcbb-479f-9826-c5e238cb0033" providerId="ADAL" clId="{2A3CEC98-3E15-4072-8DD2-588EFA180F77}" dt="2025-01-22T15:53:32.873" v="2113" actId="20577"/>
        <pc:sldMkLst>
          <pc:docMk/>
          <pc:sldMk cId="4229402539" sldId="287"/>
        </pc:sldMkLst>
        <pc:spChg chg="mod">
          <ac:chgData name="Sergi Molla Vicedo" userId="7c161ecc-dcbb-479f-9826-c5e238cb0033" providerId="ADAL" clId="{2A3CEC98-3E15-4072-8DD2-588EFA180F77}" dt="2025-01-22T15:28:12.366" v="1249" actId="20577"/>
          <ac:spMkLst>
            <pc:docMk/>
            <pc:sldMk cId="4229402539" sldId="287"/>
            <ac:spMk id="8" creationId="{3F836331-F006-1CF9-7EDD-E4CD842C671E}"/>
          </ac:spMkLst>
        </pc:spChg>
        <pc:spChg chg="mod">
          <ac:chgData name="Sergi Molla Vicedo" userId="7c161ecc-dcbb-479f-9826-c5e238cb0033" providerId="ADAL" clId="{2A3CEC98-3E15-4072-8DD2-588EFA180F77}" dt="2025-01-22T15:33:44.506" v="1501" actId="20577"/>
          <ac:spMkLst>
            <pc:docMk/>
            <pc:sldMk cId="4229402539" sldId="287"/>
            <ac:spMk id="9" creationId="{1107A177-1AA9-2E0A-38C1-1C654EEDA9EC}"/>
          </ac:spMkLst>
        </pc:spChg>
        <pc:spChg chg="mod">
          <ac:chgData name="Sergi Molla Vicedo" userId="7c161ecc-dcbb-479f-9826-c5e238cb0033" providerId="ADAL" clId="{2A3CEC98-3E15-4072-8DD2-588EFA180F77}" dt="2025-01-22T15:53:32.873" v="2113" actId="20577"/>
          <ac:spMkLst>
            <pc:docMk/>
            <pc:sldMk cId="4229402539" sldId="287"/>
            <ac:spMk id="10" creationId="{A8285D6D-7564-CC28-B8EB-15DF15DB111C}"/>
          </ac:spMkLst>
        </pc:spChg>
        <pc:spChg chg="mod">
          <ac:chgData name="Sergi Molla Vicedo" userId="7c161ecc-dcbb-479f-9826-c5e238cb0033" providerId="ADAL" clId="{2A3CEC98-3E15-4072-8DD2-588EFA180F77}" dt="2025-01-22T15:25:10.516" v="1128" actId="20577"/>
          <ac:spMkLst>
            <pc:docMk/>
            <pc:sldMk cId="4229402539" sldId="287"/>
            <ac:spMk id="13" creationId="{D18BC820-2CEA-0CDB-C735-FD1537E34D3B}"/>
          </ac:spMkLst>
        </pc:spChg>
        <pc:spChg chg="mod">
          <ac:chgData name="Sergi Molla Vicedo" userId="7c161ecc-dcbb-479f-9826-c5e238cb0033" providerId="ADAL" clId="{2A3CEC98-3E15-4072-8DD2-588EFA180F77}" dt="2025-01-22T15:24:51.434" v="1095" actId="20577"/>
          <ac:spMkLst>
            <pc:docMk/>
            <pc:sldMk cId="4229402539" sldId="287"/>
            <ac:spMk id="14" creationId="{13740B1C-D72C-16EE-E60A-C20ECB323E6C}"/>
          </ac:spMkLst>
        </pc:spChg>
        <pc:spChg chg="mod">
          <ac:chgData name="Sergi Molla Vicedo" userId="7c161ecc-dcbb-479f-9826-c5e238cb0033" providerId="ADAL" clId="{2A3CEC98-3E15-4072-8DD2-588EFA180F77}" dt="2025-01-22T15:24:56.813" v="1108" actId="20577"/>
          <ac:spMkLst>
            <pc:docMk/>
            <pc:sldMk cId="4229402539" sldId="287"/>
            <ac:spMk id="16" creationId="{6D46EC0F-22A0-52D8-B926-BF337EC14E61}"/>
          </ac:spMkLst>
        </pc:spChg>
        <pc:spChg chg="mod">
          <ac:chgData name="Sergi Molla Vicedo" userId="7c161ecc-dcbb-479f-9826-c5e238cb0033" providerId="ADAL" clId="{2A3CEC98-3E15-4072-8DD2-588EFA180F77}" dt="2025-01-22T15:25:04.635" v="1119" actId="20577"/>
          <ac:spMkLst>
            <pc:docMk/>
            <pc:sldMk cId="4229402539" sldId="287"/>
            <ac:spMk id="17" creationId="{DF91FDF4-EF84-5A9C-F73C-624D5F9C1EFF}"/>
          </ac:spMkLst>
        </pc:spChg>
        <pc:spChg chg="mod">
          <ac:chgData name="Sergi Molla Vicedo" userId="7c161ecc-dcbb-479f-9826-c5e238cb0033" providerId="ADAL" clId="{2A3CEC98-3E15-4072-8DD2-588EFA180F77}" dt="2025-01-22T15:25:15.756" v="1131" actId="20577"/>
          <ac:spMkLst>
            <pc:docMk/>
            <pc:sldMk cId="4229402539" sldId="287"/>
            <ac:spMk id="33" creationId="{6D65BE2C-1C5C-53B5-87E6-BEB92092802E}"/>
          </ac:spMkLst>
        </pc:spChg>
      </pc:sldChg>
      <pc:sldChg chg="modSp mod">
        <pc:chgData name="Sergi Molla Vicedo" userId="7c161ecc-dcbb-479f-9826-c5e238cb0033" providerId="ADAL" clId="{2A3CEC98-3E15-4072-8DD2-588EFA180F77}" dt="2025-01-22T15:45:44.412" v="2098" actId="1076"/>
        <pc:sldMkLst>
          <pc:docMk/>
          <pc:sldMk cId="3113801670" sldId="290"/>
        </pc:sldMkLst>
        <pc:spChg chg="mod">
          <ac:chgData name="Sergi Molla Vicedo" userId="7c161ecc-dcbb-479f-9826-c5e238cb0033" providerId="ADAL" clId="{2A3CEC98-3E15-4072-8DD2-588EFA180F77}" dt="2025-01-22T15:36:03.154" v="1564" actId="20577"/>
          <ac:spMkLst>
            <pc:docMk/>
            <pc:sldMk cId="3113801670" sldId="290"/>
            <ac:spMk id="3" creationId="{62CF3B42-7783-BDCF-02A9-923A42ECD310}"/>
          </ac:spMkLst>
        </pc:spChg>
        <pc:spChg chg="mod">
          <ac:chgData name="Sergi Molla Vicedo" userId="7c161ecc-dcbb-479f-9826-c5e238cb0033" providerId="ADAL" clId="{2A3CEC98-3E15-4072-8DD2-588EFA180F77}" dt="2025-01-22T15:43:11.901" v="1866" actId="20577"/>
          <ac:spMkLst>
            <pc:docMk/>
            <pc:sldMk cId="3113801670" sldId="290"/>
            <ac:spMk id="4" creationId="{8B3EF6A3-B103-67BF-9AFC-252368921FB3}"/>
          </ac:spMkLst>
        </pc:spChg>
        <pc:spChg chg="mod">
          <ac:chgData name="Sergi Molla Vicedo" userId="7c161ecc-dcbb-479f-9826-c5e238cb0033" providerId="ADAL" clId="{2A3CEC98-3E15-4072-8DD2-588EFA180F77}" dt="2025-01-22T15:35:27.722" v="1516" actId="20577"/>
          <ac:spMkLst>
            <pc:docMk/>
            <pc:sldMk cId="3113801670" sldId="290"/>
            <ac:spMk id="6" creationId="{39461FC5-7D91-9A96-543A-8E44080DFE41}"/>
          </ac:spMkLst>
        </pc:spChg>
        <pc:spChg chg="mod">
          <ac:chgData name="Sergi Molla Vicedo" userId="7c161ecc-dcbb-479f-9826-c5e238cb0033" providerId="ADAL" clId="{2A3CEC98-3E15-4072-8DD2-588EFA180F77}" dt="2025-01-22T15:35:46.667" v="1523" actId="20577"/>
          <ac:spMkLst>
            <pc:docMk/>
            <pc:sldMk cId="3113801670" sldId="290"/>
            <ac:spMk id="9" creationId="{11AFD858-C1FF-0468-7374-2B82418E310D}"/>
          </ac:spMkLst>
        </pc:spChg>
        <pc:spChg chg="mod">
          <ac:chgData name="Sergi Molla Vicedo" userId="7c161ecc-dcbb-479f-9826-c5e238cb0033" providerId="ADAL" clId="{2A3CEC98-3E15-4072-8DD2-588EFA180F77}" dt="2025-01-22T15:40:31.095" v="1618" actId="20577"/>
          <ac:spMkLst>
            <pc:docMk/>
            <pc:sldMk cId="3113801670" sldId="290"/>
            <ac:spMk id="10" creationId="{B1DE1E2C-D1AE-1205-51DC-1D2F4BE1AD7E}"/>
          </ac:spMkLst>
        </pc:spChg>
        <pc:spChg chg="mod">
          <ac:chgData name="Sergi Molla Vicedo" userId="7c161ecc-dcbb-479f-9826-c5e238cb0033" providerId="ADAL" clId="{2A3CEC98-3E15-4072-8DD2-588EFA180F77}" dt="2025-01-22T15:43:47.853" v="1924" actId="20577"/>
          <ac:spMkLst>
            <pc:docMk/>
            <pc:sldMk cId="3113801670" sldId="290"/>
            <ac:spMk id="12" creationId="{B6F5E015-8BC7-0AB2-17CB-6737513B2EA4}"/>
          </ac:spMkLst>
        </pc:spChg>
        <pc:spChg chg="mod">
          <ac:chgData name="Sergi Molla Vicedo" userId="7c161ecc-dcbb-479f-9826-c5e238cb0033" providerId="ADAL" clId="{2A3CEC98-3E15-4072-8DD2-588EFA180F77}" dt="2025-01-22T15:35:54.121" v="1548" actId="20577"/>
          <ac:spMkLst>
            <pc:docMk/>
            <pc:sldMk cId="3113801670" sldId="290"/>
            <ac:spMk id="13" creationId="{E34FC87C-BBC8-DB0B-FAAB-CB2F2862A1C2}"/>
          </ac:spMkLst>
        </pc:spChg>
        <pc:spChg chg="mod">
          <ac:chgData name="Sergi Molla Vicedo" userId="7c161ecc-dcbb-479f-9826-c5e238cb0033" providerId="ADAL" clId="{2A3CEC98-3E15-4072-8DD2-588EFA180F77}" dt="2025-01-22T15:35:58.191" v="1555" actId="20577"/>
          <ac:spMkLst>
            <pc:docMk/>
            <pc:sldMk cId="3113801670" sldId="290"/>
            <ac:spMk id="14" creationId="{FE1A405D-6CE6-D269-02F2-2C41F88EBC0C}"/>
          </ac:spMkLst>
        </pc:spChg>
        <pc:spChg chg="mod">
          <ac:chgData name="Sergi Molla Vicedo" userId="7c161ecc-dcbb-479f-9826-c5e238cb0033" providerId="ADAL" clId="{2A3CEC98-3E15-4072-8DD2-588EFA180F77}" dt="2025-01-22T15:40:53.020" v="1666" actId="14100"/>
          <ac:spMkLst>
            <pc:docMk/>
            <pc:sldMk cId="3113801670" sldId="290"/>
            <ac:spMk id="24" creationId="{76042A12-66CF-F231-9A21-6C2E080B490F}"/>
          </ac:spMkLst>
        </pc:spChg>
        <pc:spChg chg="mod">
          <ac:chgData name="Sergi Molla Vicedo" userId="7c161ecc-dcbb-479f-9826-c5e238cb0033" providerId="ADAL" clId="{2A3CEC98-3E15-4072-8DD2-588EFA180F77}" dt="2025-01-22T15:40:22.381" v="1614" actId="20577"/>
          <ac:spMkLst>
            <pc:docMk/>
            <pc:sldMk cId="3113801670" sldId="290"/>
            <ac:spMk id="26" creationId="{3A3024B4-0790-53FA-8E5A-01D679BD2409}"/>
          </ac:spMkLst>
        </pc:spChg>
        <pc:spChg chg="mod">
          <ac:chgData name="Sergi Molla Vicedo" userId="7c161ecc-dcbb-479f-9826-c5e238cb0033" providerId="ADAL" clId="{2A3CEC98-3E15-4072-8DD2-588EFA180F77}" dt="2025-01-22T15:36:37.832" v="1566" actId="20577"/>
          <ac:spMkLst>
            <pc:docMk/>
            <pc:sldMk cId="3113801670" sldId="290"/>
            <ac:spMk id="34" creationId="{680C54B6-49EC-F2AE-9A2A-08BE1B68C2CF}"/>
          </ac:spMkLst>
        </pc:spChg>
        <pc:spChg chg="mod">
          <ac:chgData name="Sergi Molla Vicedo" userId="7c161ecc-dcbb-479f-9826-c5e238cb0033" providerId="ADAL" clId="{2A3CEC98-3E15-4072-8DD2-588EFA180F77}" dt="2025-01-22T15:45:08.845" v="2097" actId="20577"/>
          <ac:spMkLst>
            <pc:docMk/>
            <pc:sldMk cId="3113801670" sldId="290"/>
            <ac:spMk id="41" creationId="{2A1C905A-84BB-8D0E-354A-1FE39502B85E}"/>
          </ac:spMkLst>
        </pc:spChg>
        <pc:picChg chg="mod">
          <ac:chgData name="Sergi Molla Vicedo" userId="7c161ecc-dcbb-479f-9826-c5e238cb0033" providerId="ADAL" clId="{2A3CEC98-3E15-4072-8DD2-588EFA180F77}" dt="2025-01-22T15:45:44.412" v="2098" actId="1076"/>
          <ac:picMkLst>
            <pc:docMk/>
            <pc:sldMk cId="3113801670" sldId="290"/>
            <ac:picMk id="40" creationId="{7719A118-D1C8-024D-0A32-524079A95DB3}"/>
          </ac:picMkLst>
        </pc:picChg>
      </pc:sldChg>
      <pc:sldChg chg="modSp mod">
        <pc:chgData name="Sergi Molla Vicedo" userId="7c161ecc-dcbb-479f-9826-c5e238cb0033" providerId="ADAL" clId="{2A3CEC98-3E15-4072-8DD2-588EFA180F77}" dt="2025-01-22T15:52:39.955" v="2111" actId="20577"/>
        <pc:sldMkLst>
          <pc:docMk/>
          <pc:sldMk cId="3986149282" sldId="291"/>
        </pc:sldMkLst>
        <pc:spChg chg="mod">
          <ac:chgData name="Sergi Molla Vicedo" userId="7c161ecc-dcbb-479f-9826-c5e238cb0033" providerId="ADAL" clId="{2A3CEC98-3E15-4072-8DD2-588EFA180F77}" dt="2025-01-22T15:16:29.665" v="563" actId="20577"/>
          <ac:spMkLst>
            <pc:docMk/>
            <pc:sldMk cId="3986149282" sldId="291"/>
            <ac:spMk id="8" creationId="{F4C74B12-7C0E-075B-6F3B-838C1FA7142F}"/>
          </ac:spMkLst>
        </pc:spChg>
        <pc:spChg chg="mod">
          <ac:chgData name="Sergi Molla Vicedo" userId="7c161ecc-dcbb-479f-9826-c5e238cb0033" providerId="ADAL" clId="{2A3CEC98-3E15-4072-8DD2-588EFA180F77}" dt="2025-01-22T15:16:35.677" v="576" actId="20577"/>
          <ac:spMkLst>
            <pc:docMk/>
            <pc:sldMk cId="3986149282" sldId="291"/>
            <ac:spMk id="13" creationId="{407724BB-D9A3-3D5D-49A5-40D8AB4C4810}"/>
          </ac:spMkLst>
        </pc:spChg>
        <pc:spChg chg="mod">
          <ac:chgData name="Sergi Molla Vicedo" userId="7c161ecc-dcbb-479f-9826-c5e238cb0033" providerId="ADAL" clId="{2A3CEC98-3E15-4072-8DD2-588EFA180F77}" dt="2025-01-22T15:16:39.518" v="583" actId="20577"/>
          <ac:spMkLst>
            <pc:docMk/>
            <pc:sldMk cId="3986149282" sldId="291"/>
            <ac:spMk id="15" creationId="{2028C1E9-E585-7FE9-DA78-98F5A4374D85}"/>
          </ac:spMkLst>
        </pc:spChg>
        <pc:spChg chg="mod">
          <ac:chgData name="Sergi Molla Vicedo" userId="7c161ecc-dcbb-479f-9826-c5e238cb0033" providerId="ADAL" clId="{2A3CEC98-3E15-4072-8DD2-588EFA180F77}" dt="2025-01-22T15:17:21.894" v="648" actId="20577"/>
          <ac:spMkLst>
            <pc:docMk/>
            <pc:sldMk cId="3986149282" sldId="291"/>
            <ac:spMk id="16" creationId="{3DE31D84-5ABF-B348-88A9-48CB1C7A7F67}"/>
          </ac:spMkLst>
        </pc:spChg>
        <pc:spChg chg="mod">
          <ac:chgData name="Sergi Molla Vicedo" userId="7c161ecc-dcbb-479f-9826-c5e238cb0033" providerId="ADAL" clId="{2A3CEC98-3E15-4072-8DD2-588EFA180F77}" dt="2025-01-22T15:19:21.721" v="873" actId="20577"/>
          <ac:spMkLst>
            <pc:docMk/>
            <pc:sldMk cId="3986149282" sldId="291"/>
            <ac:spMk id="20" creationId="{BDCF042E-4D7A-8F22-DC11-3822D57876FE}"/>
          </ac:spMkLst>
        </pc:spChg>
        <pc:spChg chg="mod">
          <ac:chgData name="Sergi Molla Vicedo" userId="7c161ecc-dcbb-479f-9826-c5e238cb0033" providerId="ADAL" clId="{2A3CEC98-3E15-4072-8DD2-588EFA180F77}" dt="2025-01-22T15:24:02.550" v="1086" actId="20577"/>
          <ac:spMkLst>
            <pc:docMk/>
            <pc:sldMk cId="3986149282" sldId="291"/>
            <ac:spMk id="21" creationId="{6355E660-361F-E0DA-DAA4-DCA8B6AF3ED0}"/>
          </ac:spMkLst>
        </pc:spChg>
        <pc:spChg chg="mod">
          <ac:chgData name="Sergi Molla Vicedo" userId="7c161ecc-dcbb-479f-9826-c5e238cb0033" providerId="ADAL" clId="{2A3CEC98-3E15-4072-8DD2-588EFA180F77}" dt="2025-01-22T15:51:30.234" v="2100" actId="20577"/>
          <ac:spMkLst>
            <pc:docMk/>
            <pc:sldMk cId="3986149282" sldId="291"/>
            <ac:spMk id="22" creationId="{A436147B-1078-8851-B5BE-DB21E84117D0}"/>
          </ac:spMkLst>
        </pc:spChg>
        <pc:spChg chg="mod">
          <ac:chgData name="Sergi Molla Vicedo" userId="7c161ecc-dcbb-479f-9826-c5e238cb0033" providerId="ADAL" clId="{2A3CEC98-3E15-4072-8DD2-588EFA180F77}" dt="2025-01-22T15:52:39.955" v="2111" actId="20577"/>
          <ac:spMkLst>
            <pc:docMk/>
            <pc:sldMk cId="3986149282" sldId="291"/>
            <ac:spMk id="24" creationId="{97AAA36C-B18A-B8A9-A409-087FD8727910}"/>
          </ac:spMkLst>
        </pc:spChg>
        <pc:spChg chg="mod">
          <ac:chgData name="Sergi Molla Vicedo" userId="7c161ecc-dcbb-479f-9826-c5e238cb0033" providerId="ADAL" clId="{2A3CEC98-3E15-4072-8DD2-588EFA180F77}" dt="2025-01-22T15:22:15.969" v="987" actId="14100"/>
          <ac:spMkLst>
            <pc:docMk/>
            <pc:sldMk cId="3986149282" sldId="291"/>
            <ac:spMk id="29" creationId="{7AB8C4CA-18B5-CEEA-5F2A-6FA48AA6AA5F}"/>
          </ac:spMkLst>
        </pc:spChg>
        <pc:spChg chg="mod">
          <ac:chgData name="Sergi Molla Vicedo" userId="7c161ecc-dcbb-479f-9826-c5e238cb0033" providerId="ADAL" clId="{2A3CEC98-3E15-4072-8DD2-588EFA180F77}" dt="2025-01-22T15:23:15.290" v="1043" actId="20577"/>
          <ac:spMkLst>
            <pc:docMk/>
            <pc:sldMk cId="3986149282" sldId="291"/>
            <ac:spMk id="30" creationId="{4687CA17-296E-F0E3-FD5B-D6AFD2EA175A}"/>
          </ac:spMkLst>
        </pc:spChg>
        <pc:spChg chg="mod">
          <ac:chgData name="Sergi Molla Vicedo" userId="7c161ecc-dcbb-479f-9826-c5e238cb0033" providerId="ADAL" clId="{2A3CEC98-3E15-4072-8DD2-588EFA180F77}" dt="2025-01-22T15:52:12.787" v="2101" actId="20577"/>
          <ac:spMkLst>
            <pc:docMk/>
            <pc:sldMk cId="3986149282" sldId="291"/>
            <ac:spMk id="31" creationId="{4CC2847B-B9FF-D236-2819-1F8211A543AB}"/>
          </ac:spMkLst>
        </pc:spChg>
        <pc:spChg chg="mod">
          <ac:chgData name="Sergi Molla Vicedo" userId="7c161ecc-dcbb-479f-9826-c5e238cb0033" providerId="ADAL" clId="{2A3CEC98-3E15-4072-8DD2-588EFA180F77}" dt="2025-01-22T15:17:01.318" v="595" actId="20577"/>
          <ac:spMkLst>
            <pc:docMk/>
            <pc:sldMk cId="3986149282" sldId="291"/>
            <ac:spMk id="34" creationId="{3DE31D84-5ABF-B348-88A9-48CB1C7A7F67}"/>
          </ac:spMkLst>
        </pc:spChg>
        <pc:spChg chg="mod">
          <ac:chgData name="Sergi Molla Vicedo" userId="7c161ecc-dcbb-479f-9826-c5e238cb0033" providerId="ADAL" clId="{2A3CEC98-3E15-4072-8DD2-588EFA180F77}" dt="2025-01-22T15:23:33.418" v="1077" actId="20577"/>
          <ac:spMkLst>
            <pc:docMk/>
            <pc:sldMk cId="3986149282" sldId="291"/>
            <ac:spMk id="39" creationId="{F90EB14E-9E43-B170-D4BA-B94236CB1D84}"/>
          </ac:spMkLst>
        </pc:spChg>
      </pc:sldChg>
      <pc:sldChg chg="modSp mod">
        <pc:chgData name="Sergi Molla Vicedo" userId="7c161ecc-dcbb-479f-9826-c5e238cb0033" providerId="ADAL" clId="{2A3CEC98-3E15-4072-8DD2-588EFA180F77}" dt="2025-01-22T15:15:05.526" v="554" actId="20577"/>
        <pc:sldMkLst>
          <pc:docMk/>
          <pc:sldMk cId="736904523" sldId="293"/>
        </pc:sldMkLst>
        <pc:spChg chg="mod">
          <ac:chgData name="Sergi Molla Vicedo" userId="7c161ecc-dcbb-479f-9826-c5e238cb0033" providerId="ADAL" clId="{2A3CEC98-3E15-4072-8DD2-588EFA180F77}" dt="2025-01-22T14:22:58.492" v="366" actId="20577"/>
          <ac:spMkLst>
            <pc:docMk/>
            <pc:sldMk cId="736904523" sldId="293"/>
            <ac:spMk id="4" creationId="{17F23F73-9AE3-2BE7-40AF-E24FBB371C7B}"/>
          </ac:spMkLst>
        </pc:spChg>
        <pc:spChg chg="mod">
          <ac:chgData name="Sergi Molla Vicedo" userId="7c161ecc-dcbb-479f-9826-c5e238cb0033" providerId="ADAL" clId="{2A3CEC98-3E15-4072-8DD2-588EFA180F77}" dt="2025-01-22T15:14:36.393" v="551" actId="20577"/>
          <ac:spMkLst>
            <pc:docMk/>
            <pc:sldMk cId="736904523" sldId="293"/>
            <ac:spMk id="5" creationId="{C1C8BF03-28B0-A2F7-249E-B7032364BFFE}"/>
          </ac:spMkLst>
        </pc:spChg>
        <pc:spChg chg="mod">
          <ac:chgData name="Sergi Molla Vicedo" userId="7c161ecc-dcbb-479f-9826-c5e238cb0033" providerId="ADAL" clId="{2A3CEC98-3E15-4072-8DD2-588EFA180F77}" dt="2025-01-22T15:15:05.526" v="554" actId="20577"/>
          <ac:spMkLst>
            <pc:docMk/>
            <pc:sldMk cId="736904523" sldId="293"/>
            <ac:spMk id="9" creationId="{164FE940-13A7-D941-8655-A8B2EEF4A36D}"/>
          </ac:spMkLst>
        </pc:spChg>
        <pc:spChg chg="mod">
          <ac:chgData name="Sergi Molla Vicedo" userId="7c161ecc-dcbb-479f-9826-c5e238cb0033" providerId="ADAL" clId="{2A3CEC98-3E15-4072-8DD2-588EFA180F77}" dt="2025-01-22T14:20:38.591" v="154" actId="20577"/>
          <ac:spMkLst>
            <pc:docMk/>
            <pc:sldMk cId="736904523" sldId="293"/>
            <ac:spMk id="11" creationId="{04CF6950-A9AF-1242-C670-C2F94378FBCE}"/>
          </ac:spMkLst>
        </pc:spChg>
        <pc:spChg chg="mod">
          <ac:chgData name="Sergi Molla Vicedo" userId="7c161ecc-dcbb-479f-9826-c5e238cb0033" providerId="ADAL" clId="{2A3CEC98-3E15-4072-8DD2-588EFA180F77}" dt="2025-01-22T14:20:46.163" v="164" actId="20577"/>
          <ac:spMkLst>
            <pc:docMk/>
            <pc:sldMk cId="736904523" sldId="293"/>
            <ac:spMk id="12" creationId="{2D5276FF-0BA1-4BFF-8FD5-97D53C92592B}"/>
          </ac:spMkLst>
        </pc:spChg>
        <pc:spChg chg="mod">
          <ac:chgData name="Sergi Molla Vicedo" userId="7c161ecc-dcbb-479f-9826-c5e238cb0033" providerId="ADAL" clId="{2A3CEC98-3E15-4072-8DD2-588EFA180F77}" dt="2025-01-22T14:20:50.490" v="166" actId="20577"/>
          <ac:spMkLst>
            <pc:docMk/>
            <pc:sldMk cId="736904523" sldId="293"/>
            <ac:spMk id="13" creationId="{314BC275-2957-7666-1261-67C3CA2920C2}"/>
          </ac:spMkLst>
        </pc:spChg>
        <pc:spChg chg="mod">
          <ac:chgData name="Sergi Molla Vicedo" userId="7c161ecc-dcbb-479f-9826-c5e238cb0033" providerId="ADAL" clId="{2A3CEC98-3E15-4072-8DD2-588EFA180F77}" dt="2025-01-22T14:19:05.390" v="8" actId="20577"/>
          <ac:spMkLst>
            <pc:docMk/>
            <pc:sldMk cId="736904523" sldId="293"/>
            <ac:spMk id="21" creationId="{FE5FD9D0-A57D-5403-DB50-6025A1EC3D75}"/>
          </ac:spMkLst>
        </pc:spChg>
        <pc:spChg chg="mod">
          <ac:chgData name="Sergi Molla Vicedo" userId="7c161ecc-dcbb-479f-9826-c5e238cb0033" providerId="ADAL" clId="{2A3CEC98-3E15-4072-8DD2-588EFA180F77}" dt="2025-01-22T14:19:11.929" v="21" actId="20577"/>
          <ac:spMkLst>
            <pc:docMk/>
            <pc:sldMk cId="736904523" sldId="293"/>
            <ac:spMk id="23" creationId="{9643A762-7005-7390-82DC-9F7A91BC54DF}"/>
          </ac:spMkLst>
        </pc:spChg>
        <pc:spChg chg="mod">
          <ac:chgData name="Sergi Molla Vicedo" userId="7c161ecc-dcbb-479f-9826-c5e238cb0033" providerId="ADAL" clId="{2A3CEC98-3E15-4072-8DD2-588EFA180F77}" dt="2025-01-22T14:19:15.958" v="28" actId="20577"/>
          <ac:spMkLst>
            <pc:docMk/>
            <pc:sldMk cId="736904523" sldId="293"/>
            <ac:spMk id="24" creationId="{FACD6DF3-D6C1-5DB3-4EAE-53284BD44770}"/>
          </ac:spMkLst>
        </pc:spChg>
        <pc:spChg chg="mod">
          <ac:chgData name="Sergi Molla Vicedo" userId="7c161ecc-dcbb-479f-9826-c5e238cb0033" providerId="ADAL" clId="{2A3CEC98-3E15-4072-8DD2-588EFA180F77}" dt="2025-01-22T14:19:20.365" v="37" actId="20577"/>
          <ac:spMkLst>
            <pc:docMk/>
            <pc:sldMk cId="736904523" sldId="293"/>
            <ac:spMk id="45" creationId="{4BD35367-DA5B-9592-945C-53234099D6FA}"/>
          </ac:spMkLst>
        </pc:spChg>
        <pc:spChg chg="mod">
          <ac:chgData name="Sergi Molla Vicedo" userId="7c161ecc-dcbb-479f-9826-c5e238cb0033" providerId="ADAL" clId="{2A3CEC98-3E15-4072-8DD2-588EFA180F77}" dt="2025-01-22T14:22:43.626" v="357" actId="20577"/>
          <ac:spMkLst>
            <pc:docMk/>
            <pc:sldMk cId="736904523" sldId="293"/>
            <ac:spMk id="58" creationId="{DA9E8620-C64F-092E-C3FE-4D826338E6CF}"/>
          </ac:spMkLst>
        </pc:spChg>
        <pc:spChg chg="mod">
          <ac:chgData name="Sergi Molla Vicedo" userId="7c161ecc-dcbb-479f-9826-c5e238cb0033" providerId="ADAL" clId="{2A3CEC98-3E15-4072-8DD2-588EFA180F77}" dt="2025-01-22T14:22:28.956" v="335" actId="20577"/>
          <ac:spMkLst>
            <pc:docMk/>
            <pc:sldMk cId="736904523" sldId="293"/>
            <ac:spMk id="60" creationId="{96CE84D3-1481-BDD1-03A7-0B8FCA80714D}"/>
          </ac:spMkLst>
        </pc:spChg>
      </pc:sldChg>
      <pc:sldChg chg="modSp mod">
        <pc:chgData name="Sergi Molla Vicedo" userId="7c161ecc-dcbb-479f-9826-c5e238cb0033" providerId="ADAL" clId="{2A3CEC98-3E15-4072-8DD2-588EFA180F77}" dt="2025-01-22T15:24:19.093" v="1088" actId="20577"/>
        <pc:sldMkLst>
          <pc:docMk/>
          <pc:sldMk cId="2219500303" sldId="297"/>
        </pc:sldMkLst>
        <pc:spChg chg="mod">
          <ac:chgData name="Sergi Molla Vicedo" userId="7c161ecc-dcbb-479f-9826-c5e238cb0033" providerId="ADAL" clId="{2A3CEC98-3E15-4072-8DD2-588EFA180F77}" dt="2025-01-22T14:23:15.489" v="375" actId="20577"/>
          <ac:spMkLst>
            <pc:docMk/>
            <pc:sldMk cId="2219500303" sldId="297"/>
            <ac:spMk id="4" creationId="{17F23F73-9AE3-2BE7-40AF-E24FBB371C7B}"/>
          </ac:spMkLst>
        </pc:spChg>
        <pc:spChg chg="mod">
          <ac:chgData name="Sergi Molla Vicedo" userId="7c161ecc-dcbb-479f-9826-c5e238cb0033" providerId="ADAL" clId="{2A3CEC98-3E15-4072-8DD2-588EFA180F77}" dt="2025-01-22T15:15:52.749" v="556" actId="20577"/>
          <ac:spMkLst>
            <pc:docMk/>
            <pc:sldMk cId="2219500303" sldId="297"/>
            <ac:spMk id="5" creationId="{C1C8BF03-28B0-A2F7-249E-B7032364BFFE}"/>
          </ac:spMkLst>
        </pc:spChg>
        <pc:spChg chg="mod">
          <ac:chgData name="Sergi Molla Vicedo" userId="7c161ecc-dcbb-479f-9826-c5e238cb0033" providerId="ADAL" clId="{2A3CEC98-3E15-4072-8DD2-588EFA180F77}" dt="2025-01-22T14:24:55.198" v="550" actId="20577"/>
          <ac:spMkLst>
            <pc:docMk/>
            <pc:sldMk cId="2219500303" sldId="297"/>
            <ac:spMk id="6" creationId="{6FE1B484-F4EA-6CB5-FB6A-E88C79B8C14F}"/>
          </ac:spMkLst>
        </pc:spChg>
        <pc:spChg chg="mod">
          <ac:chgData name="Sergi Molla Vicedo" userId="7c161ecc-dcbb-479f-9826-c5e238cb0033" providerId="ADAL" clId="{2A3CEC98-3E15-4072-8DD2-588EFA180F77}" dt="2025-01-22T14:23:17.890" v="376" actId="20577"/>
          <ac:spMkLst>
            <pc:docMk/>
            <pc:sldMk cId="2219500303" sldId="297"/>
            <ac:spMk id="20" creationId="{141C4F1F-1346-BBA2-96E2-ACD2E5D92B76}"/>
          </ac:spMkLst>
        </pc:spChg>
        <pc:spChg chg="mod">
          <ac:chgData name="Sergi Molla Vicedo" userId="7c161ecc-dcbb-479f-9826-c5e238cb0033" providerId="ADAL" clId="{2A3CEC98-3E15-4072-8DD2-588EFA180F77}" dt="2025-01-22T15:24:19.093" v="1088" actId="20577"/>
          <ac:spMkLst>
            <pc:docMk/>
            <pc:sldMk cId="2219500303" sldId="297"/>
            <ac:spMk id="27" creationId="{B66CB2B3-949F-0B74-D4A4-F071C610C6B6}"/>
          </ac:spMkLst>
        </pc:spChg>
        <pc:spChg chg="mod">
          <ac:chgData name="Sergi Molla Vicedo" userId="7c161ecc-dcbb-479f-9826-c5e238cb0033" providerId="ADAL" clId="{2A3CEC98-3E15-4072-8DD2-588EFA180F77}" dt="2025-01-22T14:23:33.887" v="396" actId="20577"/>
          <ac:spMkLst>
            <pc:docMk/>
            <pc:sldMk cId="2219500303" sldId="297"/>
            <ac:spMk id="29" creationId="{53D7CC12-DF7D-89B5-FCDA-3AC7615FE377}"/>
          </ac:spMkLst>
        </pc:spChg>
        <pc:spChg chg="mod">
          <ac:chgData name="Sergi Molla Vicedo" userId="7c161ecc-dcbb-479f-9826-c5e238cb0033" providerId="ADAL" clId="{2A3CEC98-3E15-4072-8DD2-588EFA180F77}" dt="2025-01-22T14:23:38.264" v="403" actId="20577"/>
          <ac:spMkLst>
            <pc:docMk/>
            <pc:sldMk cId="2219500303" sldId="297"/>
            <ac:spMk id="30" creationId="{652739AB-AE4F-9B10-3137-3BF2A085AB3E}"/>
          </ac:spMkLst>
        </pc:spChg>
        <pc:spChg chg="mod">
          <ac:chgData name="Sergi Molla Vicedo" userId="7c161ecc-dcbb-479f-9826-c5e238cb0033" providerId="ADAL" clId="{2A3CEC98-3E15-4072-8DD2-588EFA180F77}" dt="2025-01-22T14:23:42.522" v="412" actId="20577"/>
          <ac:spMkLst>
            <pc:docMk/>
            <pc:sldMk cId="2219500303" sldId="297"/>
            <ac:spMk id="45" creationId="{4BD35367-DA5B-9592-945C-53234099D6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22-1-2025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ndertitel 2">
            <a:extLst>
              <a:ext uri="{FF2B5EF4-FFF2-40B4-BE49-F238E27FC236}">
                <a16:creationId xmlns:a16="http://schemas.microsoft.com/office/drawing/2014/main" id="{4BD35367-DA5B-9592-945C-53234099D6FA}"/>
              </a:ext>
            </a:extLst>
          </p:cNvPr>
          <p:cNvSpPr txBox="1">
            <a:spLocks/>
          </p:cNvSpPr>
          <p:nvPr/>
        </p:nvSpPr>
        <p:spPr>
          <a:xfrm>
            <a:off x="445140" y="1699942"/>
            <a:ext cx="6466442" cy="875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18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18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1</a:t>
            </a:r>
            <a:endParaRPr lang="es-ES" sz="1800" dirty="0">
              <a:latin typeface="Escolar1"/>
              <a:cs typeface="Escolar1"/>
            </a:endParaRPr>
          </a:p>
        </p:txBody>
      </p:sp>
      <p:sp>
        <p:nvSpPr>
          <p:cNvPr id="2" name="Rechthoek 17">
            <a:extLst>
              <a:ext uri="{FF2B5EF4-FFF2-40B4-BE49-F238E27FC236}">
                <a16:creationId xmlns:a16="http://schemas.microsoft.com/office/drawing/2014/main" id="{A31E4125-8655-E5D6-2EA3-05E61BE5D224}"/>
              </a:ext>
            </a:extLst>
          </p:cNvPr>
          <p:cNvSpPr/>
          <p:nvPr/>
        </p:nvSpPr>
        <p:spPr>
          <a:xfrm>
            <a:off x="29618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5">
            <a:extLst>
              <a:ext uri="{FF2B5EF4-FFF2-40B4-BE49-F238E27FC236}">
                <a16:creationId xmlns:a16="http://schemas.microsoft.com/office/drawing/2014/main" id="{984F4334-07CE-EFC3-7F8E-CF2048359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4" name="Ondertitel 2">
            <a:extLst>
              <a:ext uri="{FF2B5EF4-FFF2-40B4-BE49-F238E27FC236}">
                <a16:creationId xmlns:a16="http://schemas.microsoft.com/office/drawing/2014/main" id="{17F23F73-9AE3-2BE7-40AF-E24FBB371C7B}"/>
              </a:ext>
            </a:extLst>
          </p:cNvPr>
          <p:cNvSpPr txBox="1">
            <a:spLocks/>
          </p:cNvSpPr>
          <p:nvPr/>
        </p:nvSpPr>
        <p:spPr>
          <a:xfrm>
            <a:off x="352046" y="10158585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competencial 2º trimestre 2º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1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C8BF03-28B0-A2F7-249E-B7032364BFFE}"/>
              </a:ext>
            </a:extLst>
          </p:cNvPr>
          <p:cNvSpPr txBox="1"/>
          <p:nvPr/>
        </p:nvSpPr>
        <p:spPr>
          <a:xfrm>
            <a:off x="584214" y="2048436"/>
            <a:ext cx="5980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es-ES" b="1" dirty="0">
                <a:effectLst/>
              </a:rPr>
              <a:t>  </a:t>
            </a:r>
            <a:r>
              <a:rPr lang="es-ES" b="1" dirty="0" err="1">
                <a:effectLst/>
              </a:rPr>
              <a:t>Llegeix</a:t>
            </a:r>
            <a:r>
              <a:rPr lang="es-ES" b="1" dirty="0">
                <a:effectLst/>
              </a:rPr>
              <a:t> </a:t>
            </a:r>
            <a:r>
              <a:rPr lang="es-ES" b="1" dirty="0" err="1">
                <a:effectLst/>
              </a:rPr>
              <a:t>aquesta</a:t>
            </a:r>
            <a:r>
              <a:rPr lang="es-ES" b="1" dirty="0">
                <a:effectLst/>
              </a:rPr>
              <a:t> </a:t>
            </a:r>
            <a:r>
              <a:rPr lang="es-ES" b="1" dirty="0" err="1">
                <a:effectLst/>
              </a:rPr>
              <a:t>situació</a:t>
            </a:r>
            <a:r>
              <a:rPr lang="es-ES" b="1" dirty="0">
                <a:effectLst/>
              </a:rPr>
              <a:t> i contesta. </a:t>
            </a:r>
            <a:r>
              <a:rPr lang="es-ES" dirty="0"/>
              <a:t>(2 </a:t>
            </a:r>
            <a:r>
              <a:rPr lang="es-ES" dirty="0" err="1"/>
              <a:t>punts</a:t>
            </a:r>
            <a:r>
              <a:rPr lang="es-ES" dirty="0"/>
              <a:t>) </a:t>
            </a:r>
            <a:endParaRPr lang="es-ES" dirty="0">
              <a:effectLst/>
            </a:endParaRPr>
          </a:p>
          <a:p>
            <a:pPr marL="273050" indent="-273050" algn="ctr"/>
            <a:r>
              <a:rPr lang="es-ES" dirty="0">
                <a:effectLst/>
              </a:rPr>
              <a:t>«</a:t>
            </a:r>
            <a:r>
              <a:rPr lang="es-ES" dirty="0" err="1">
                <a:effectLst/>
              </a:rPr>
              <a:t>Llum</a:t>
            </a:r>
            <a:r>
              <a:rPr lang="es-ES" dirty="0">
                <a:effectLst/>
              </a:rPr>
              <a:t> ha </a:t>
            </a:r>
            <a:r>
              <a:rPr lang="es-ES" dirty="0" err="1">
                <a:effectLst/>
              </a:rPr>
              <a:t>estalviat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diners</a:t>
            </a:r>
            <a:r>
              <a:rPr lang="es-ES" dirty="0">
                <a:effectLst/>
              </a:rPr>
              <a:t>. Els té </a:t>
            </a:r>
            <a:r>
              <a:rPr lang="es-ES" dirty="0" err="1">
                <a:effectLst/>
              </a:rPr>
              <a:t>agrupats</a:t>
            </a:r>
            <a:r>
              <a:rPr lang="es-ES" dirty="0">
                <a:effectLst/>
              </a:rPr>
              <a:t> en </a:t>
            </a:r>
            <a:r>
              <a:rPr lang="es-ES" dirty="0" err="1">
                <a:effectLst/>
              </a:rPr>
              <a:t>bitllets</a:t>
            </a:r>
            <a:r>
              <a:rPr lang="es-ES" dirty="0">
                <a:effectLst/>
              </a:rPr>
              <a:t> i monedes </a:t>
            </a:r>
            <a:r>
              <a:rPr lang="es-ES" dirty="0" err="1">
                <a:effectLst/>
              </a:rPr>
              <a:t>iguals</a:t>
            </a:r>
            <a:r>
              <a:rPr lang="es-ES" dirty="0"/>
              <a:t>.»</a:t>
            </a:r>
            <a:endParaRPr lang="es-ES" dirty="0">
              <a:effectLst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3A3CF5E5-9FAB-F980-9FB4-7874484E38D9}"/>
              </a:ext>
            </a:extLst>
          </p:cNvPr>
          <p:cNvSpPr/>
          <p:nvPr/>
        </p:nvSpPr>
        <p:spPr>
          <a:xfrm>
            <a:off x="445140" y="3383146"/>
            <a:ext cx="1882597" cy="1370606"/>
          </a:xfrm>
          <a:prstGeom prst="roundRect">
            <a:avLst>
              <a:gd name="adj" fmla="val 9067"/>
            </a:avLst>
          </a:prstGeom>
          <a:noFill/>
          <a:ln w="28575" cmpd="sng">
            <a:solidFill>
              <a:srgbClr val="009E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E12FF727-4BDF-22BF-1896-095BD0B93D69}"/>
              </a:ext>
            </a:extLst>
          </p:cNvPr>
          <p:cNvSpPr/>
          <p:nvPr/>
        </p:nvSpPr>
        <p:spPr>
          <a:xfrm>
            <a:off x="2911138" y="3372506"/>
            <a:ext cx="1882597" cy="1370606"/>
          </a:xfrm>
          <a:prstGeom prst="roundRect">
            <a:avLst>
              <a:gd name="adj" fmla="val 9067"/>
            </a:avLst>
          </a:prstGeom>
          <a:noFill/>
          <a:ln w="28575" cmpd="sng">
            <a:solidFill>
              <a:srgbClr val="009E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ounded Rectangle 21">
            <a:extLst>
              <a:ext uri="{FF2B5EF4-FFF2-40B4-BE49-F238E27FC236}">
                <a16:creationId xmlns:a16="http://schemas.microsoft.com/office/drawing/2014/main" id="{AE0CBFDC-A9EC-DB7D-21E2-5E9B15EB6EC6}"/>
              </a:ext>
            </a:extLst>
          </p:cNvPr>
          <p:cNvSpPr/>
          <p:nvPr/>
        </p:nvSpPr>
        <p:spPr>
          <a:xfrm>
            <a:off x="5352913" y="3372506"/>
            <a:ext cx="1882597" cy="1370606"/>
          </a:xfrm>
          <a:prstGeom prst="roundRect">
            <a:avLst>
              <a:gd name="adj" fmla="val 9067"/>
            </a:avLst>
          </a:prstGeom>
          <a:noFill/>
          <a:ln w="28575" cmpd="sng">
            <a:solidFill>
              <a:srgbClr val="009E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64FE940-13A7-D941-8655-A8B2EEF4A36D}"/>
              </a:ext>
            </a:extLst>
          </p:cNvPr>
          <p:cNvSpPr txBox="1"/>
          <p:nvPr/>
        </p:nvSpPr>
        <p:spPr>
          <a:xfrm>
            <a:off x="577437" y="5180523"/>
            <a:ext cx="6576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s-ES" dirty="0" err="1"/>
              <a:t>Dibuixa</a:t>
            </a:r>
            <a:r>
              <a:rPr lang="es-ES" dirty="0"/>
              <a:t> en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rectangles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diners</a:t>
            </a:r>
            <a:r>
              <a:rPr lang="es-ES" dirty="0"/>
              <a:t> que té </a:t>
            </a:r>
            <a:r>
              <a:rPr lang="es-ES" dirty="0" err="1"/>
              <a:t>Llum</a:t>
            </a:r>
            <a:r>
              <a:rPr lang="es-ES" dirty="0"/>
              <a:t> i </a:t>
            </a:r>
            <a:r>
              <a:rPr lang="es-ES" dirty="0" err="1"/>
              <a:t>escriu</a:t>
            </a:r>
            <a:r>
              <a:rPr lang="es-ES" dirty="0"/>
              <a:t> la </a:t>
            </a:r>
            <a:r>
              <a:rPr lang="es-ES" dirty="0" err="1"/>
              <a:t>quantitat</a:t>
            </a:r>
            <a:r>
              <a:rPr lang="es-ES" dirty="0"/>
              <a:t> de </a:t>
            </a:r>
            <a:r>
              <a:rPr lang="es-ES" dirty="0" err="1"/>
              <a:t>diners</a:t>
            </a:r>
            <a:r>
              <a:rPr lang="es-ES" dirty="0"/>
              <a:t> que té </a:t>
            </a:r>
            <a:r>
              <a:rPr lang="es-ES" dirty="0" err="1"/>
              <a:t>estalviats</a:t>
            </a:r>
            <a:r>
              <a:rPr lang="es-ES" dirty="0"/>
              <a:t>.  </a:t>
            </a:r>
            <a:endParaRPr lang="es-ES" dirty="0">
              <a:effectLst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CF6950-A9AF-1242-C670-C2F94378FBCE}"/>
              </a:ext>
            </a:extLst>
          </p:cNvPr>
          <p:cNvSpPr txBox="1"/>
          <p:nvPr/>
        </p:nvSpPr>
        <p:spPr>
          <a:xfrm>
            <a:off x="389441" y="3028541"/>
            <a:ext cx="1856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3 </a:t>
            </a:r>
            <a:r>
              <a:rPr lang="es-ES" dirty="0" err="1"/>
              <a:t>bitllets</a:t>
            </a:r>
            <a:r>
              <a:rPr lang="es-ES" dirty="0"/>
              <a:t> de 100 €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5276FF-0BA1-4BFF-8FD5-97D53C92592B}"/>
              </a:ext>
            </a:extLst>
          </p:cNvPr>
          <p:cNvSpPr txBox="1"/>
          <p:nvPr/>
        </p:nvSpPr>
        <p:spPr>
          <a:xfrm>
            <a:off x="2911138" y="3013814"/>
            <a:ext cx="1739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4 </a:t>
            </a:r>
            <a:r>
              <a:rPr lang="es-ES" dirty="0" err="1"/>
              <a:t>bitllets</a:t>
            </a:r>
            <a:r>
              <a:rPr lang="es-ES" dirty="0"/>
              <a:t> de 10 €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14BC275-2957-7666-1261-67C3CA2920C2}"/>
              </a:ext>
            </a:extLst>
          </p:cNvPr>
          <p:cNvSpPr txBox="1"/>
          <p:nvPr/>
        </p:nvSpPr>
        <p:spPr>
          <a:xfrm>
            <a:off x="5407170" y="3040980"/>
            <a:ext cx="180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3 monedes de 1€</a:t>
            </a:r>
          </a:p>
        </p:txBody>
      </p:sp>
      <p:grpSp>
        <p:nvGrpSpPr>
          <p:cNvPr id="16" name="Groep 109">
            <a:extLst>
              <a:ext uri="{FF2B5EF4-FFF2-40B4-BE49-F238E27FC236}">
                <a16:creationId xmlns:a16="http://schemas.microsoft.com/office/drawing/2014/main" id="{50CDB8F1-ACD5-BCF2-8C75-A8B23BA822B8}"/>
              </a:ext>
            </a:extLst>
          </p:cNvPr>
          <p:cNvGrpSpPr/>
          <p:nvPr/>
        </p:nvGrpSpPr>
        <p:grpSpPr>
          <a:xfrm>
            <a:off x="833270" y="5962722"/>
            <a:ext cx="5952369" cy="396000"/>
            <a:chOff x="722356" y="7729459"/>
            <a:chExt cx="6120268" cy="396000"/>
          </a:xfrm>
        </p:grpSpPr>
        <p:cxnSp>
          <p:nvCxnSpPr>
            <p:cNvPr id="18" name="Rechte verbindingslijn 110">
              <a:extLst>
                <a:ext uri="{FF2B5EF4-FFF2-40B4-BE49-F238E27FC236}">
                  <a16:creationId xmlns:a16="http://schemas.microsoft.com/office/drawing/2014/main" id="{A7FF7E5A-26C3-28C3-DE69-7D84739AE32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9" name="Rechte verbindingslijn 111">
              <a:extLst>
                <a:ext uri="{FF2B5EF4-FFF2-40B4-BE49-F238E27FC236}">
                  <a16:creationId xmlns:a16="http://schemas.microsoft.com/office/drawing/2014/main" id="{9FF0EBE7-5940-E31C-EBAA-6D43F33ED49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0" name="Rechthoek 112">
              <a:extLst>
                <a:ext uri="{FF2B5EF4-FFF2-40B4-BE49-F238E27FC236}">
                  <a16:creationId xmlns:a16="http://schemas.microsoft.com/office/drawing/2014/main" id="{BD5B3C27-1C61-CB40-BEBC-8AC170C3295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E5FD9D0-A57D-5403-DB50-6025A1EC3D75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2</a:t>
            </a:r>
            <a:r>
              <a:rPr lang="es-ES" baseline="30000" dirty="0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10">
            <a:extLst>
              <a:ext uri="{FF2B5EF4-FFF2-40B4-BE49-F238E27FC236}">
                <a16:creationId xmlns:a16="http://schemas.microsoft.com/office/drawing/2014/main" id="{A21929D6-90E5-4045-F077-399849D8C5BA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23" name="Tekstvak 12">
              <a:extLst>
                <a:ext uri="{FF2B5EF4-FFF2-40B4-BE49-F238E27FC236}">
                  <a16:creationId xmlns:a16="http://schemas.microsoft.com/office/drawing/2014/main" id="{9643A762-7005-7390-82DC-9F7A91BC54DF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24" name="Tekstvak 14">
              <a:extLst>
                <a:ext uri="{FF2B5EF4-FFF2-40B4-BE49-F238E27FC236}">
                  <a16:creationId xmlns:a16="http://schemas.microsoft.com/office/drawing/2014/main" id="{FACD6DF3-D6C1-5DB3-4EAE-53284BD44770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090AF045-3845-C881-81EC-AD3C3643B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26" name="Groep 109">
            <a:extLst>
              <a:ext uri="{FF2B5EF4-FFF2-40B4-BE49-F238E27FC236}">
                <a16:creationId xmlns:a16="http://schemas.microsoft.com/office/drawing/2014/main" id="{76A485C6-BEDC-27CD-53FA-6369DA872E6B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27" name="Rechte verbindingslijn 110">
              <a:extLst>
                <a:ext uri="{FF2B5EF4-FFF2-40B4-BE49-F238E27FC236}">
                  <a16:creationId xmlns:a16="http://schemas.microsoft.com/office/drawing/2014/main" id="{84DB1909-0126-337E-6099-BEEED3D580D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1" name="Rechte verbindingslijn 111">
              <a:extLst>
                <a:ext uri="{FF2B5EF4-FFF2-40B4-BE49-F238E27FC236}">
                  <a16:creationId xmlns:a16="http://schemas.microsoft.com/office/drawing/2014/main" id="{8A01282C-CD8C-29C5-C591-BBAAB49B79E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2" name="Rechthoek 112">
              <a:extLst>
                <a:ext uri="{FF2B5EF4-FFF2-40B4-BE49-F238E27FC236}">
                  <a16:creationId xmlns:a16="http://schemas.microsoft.com/office/drawing/2014/main" id="{26593FF6-6F74-670D-2A72-03EA2A6983E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ep 109">
            <a:extLst>
              <a:ext uri="{FF2B5EF4-FFF2-40B4-BE49-F238E27FC236}">
                <a16:creationId xmlns:a16="http://schemas.microsoft.com/office/drawing/2014/main" id="{6F7A51DC-7DE6-2AFE-4C90-92B33FD94733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55" name="Rechte verbindingslijn 110">
              <a:extLst>
                <a:ext uri="{FF2B5EF4-FFF2-40B4-BE49-F238E27FC236}">
                  <a16:creationId xmlns:a16="http://schemas.microsoft.com/office/drawing/2014/main" id="{785BA186-6BD2-BDA1-A061-F03E990A789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6" name="Rechte verbindingslijn 111">
              <a:extLst>
                <a:ext uri="{FF2B5EF4-FFF2-40B4-BE49-F238E27FC236}">
                  <a16:creationId xmlns:a16="http://schemas.microsoft.com/office/drawing/2014/main" id="{A9518904-23D7-6BA2-1924-5E2EC30429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7" name="Rechthoek 112">
              <a:extLst>
                <a:ext uri="{FF2B5EF4-FFF2-40B4-BE49-F238E27FC236}">
                  <a16:creationId xmlns:a16="http://schemas.microsoft.com/office/drawing/2014/main" id="{B10745E6-A263-ACA7-80EA-16BC63D8C274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DA9E8620-C64F-092E-C3FE-4D826338E6CF}"/>
              </a:ext>
            </a:extLst>
          </p:cNvPr>
          <p:cNvSpPr txBox="1"/>
          <p:nvPr/>
        </p:nvSpPr>
        <p:spPr>
          <a:xfrm>
            <a:off x="601907" y="7978246"/>
            <a:ext cx="6319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es-ES" dirty="0"/>
              <a:t>c) Explica </a:t>
            </a:r>
            <a:r>
              <a:rPr lang="es-ES" dirty="0" err="1"/>
              <a:t>com</a:t>
            </a:r>
            <a:r>
              <a:rPr lang="es-ES" dirty="0"/>
              <a:t> has </a:t>
            </a:r>
            <a:r>
              <a:rPr lang="es-ES" dirty="0" err="1"/>
              <a:t>realitzat</a:t>
            </a:r>
            <a:r>
              <a:rPr lang="es-ES" dirty="0"/>
              <a:t> la suma.  </a:t>
            </a:r>
            <a:endParaRPr lang="es-ES" dirty="0">
              <a:effectLst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96CE84D3-1481-BDD1-03A7-0B8FCA80714D}"/>
              </a:ext>
            </a:extLst>
          </p:cNvPr>
          <p:cNvSpPr txBox="1"/>
          <p:nvPr/>
        </p:nvSpPr>
        <p:spPr>
          <a:xfrm>
            <a:off x="564424" y="6577821"/>
            <a:ext cx="631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es-ES" dirty="0"/>
              <a:t>b) Si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seus</a:t>
            </a:r>
            <a:r>
              <a:rPr lang="es-ES" dirty="0"/>
              <a:t> avis </a:t>
            </a:r>
            <a:r>
              <a:rPr lang="es-ES" dirty="0" err="1"/>
              <a:t>li</a:t>
            </a:r>
            <a:r>
              <a:rPr lang="es-ES" dirty="0"/>
              <a:t> han </a:t>
            </a:r>
            <a:r>
              <a:rPr lang="es-ES" dirty="0" err="1"/>
              <a:t>regalat</a:t>
            </a:r>
            <a:r>
              <a:rPr lang="es-ES" dirty="0"/>
              <a:t> 53 €, ¿ Quina </a:t>
            </a:r>
            <a:r>
              <a:rPr lang="es-ES" dirty="0" err="1"/>
              <a:t>quantitat</a:t>
            </a:r>
            <a:r>
              <a:rPr lang="es-ES" dirty="0"/>
              <a:t> de </a:t>
            </a:r>
            <a:r>
              <a:rPr lang="es-ES" dirty="0" err="1"/>
              <a:t>diners</a:t>
            </a:r>
            <a:r>
              <a:rPr lang="es-ES" dirty="0"/>
              <a:t> té ara? </a:t>
            </a:r>
            <a:endParaRPr lang="es-ES" dirty="0">
              <a:effectLst/>
            </a:endParaRPr>
          </a:p>
        </p:txBody>
      </p:sp>
      <p:sp>
        <p:nvSpPr>
          <p:cNvPr id="62" name="AutoShape 2">
            <a:extLst>
              <a:ext uri="{FF2B5EF4-FFF2-40B4-BE49-F238E27FC236}">
                <a16:creationId xmlns:a16="http://schemas.microsoft.com/office/drawing/2014/main" id="{4963F818-1792-B7FB-531C-1BAA9916C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221" y="7213211"/>
            <a:ext cx="6374128" cy="765035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grpSp>
        <p:nvGrpSpPr>
          <p:cNvPr id="64" name="Groep 109">
            <a:extLst>
              <a:ext uri="{FF2B5EF4-FFF2-40B4-BE49-F238E27FC236}">
                <a16:creationId xmlns:a16="http://schemas.microsoft.com/office/drawing/2014/main" id="{3169B1C1-4D2C-9DE8-C6A9-0CE391505343}"/>
              </a:ext>
            </a:extLst>
          </p:cNvPr>
          <p:cNvGrpSpPr/>
          <p:nvPr/>
        </p:nvGrpSpPr>
        <p:grpSpPr>
          <a:xfrm>
            <a:off x="833270" y="8567223"/>
            <a:ext cx="5952369" cy="396000"/>
            <a:chOff x="722356" y="7729459"/>
            <a:chExt cx="6120268" cy="396000"/>
          </a:xfrm>
        </p:grpSpPr>
        <p:cxnSp>
          <p:nvCxnSpPr>
            <p:cNvPr id="65" name="Rechte verbindingslijn 110">
              <a:extLst>
                <a:ext uri="{FF2B5EF4-FFF2-40B4-BE49-F238E27FC236}">
                  <a16:creationId xmlns:a16="http://schemas.microsoft.com/office/drawing/2014/main" id="{442A5D17-C3FE-61A8-8C56-CE72ADDFB4E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6" name="Rechte verbindingslijn 111">
              <a:extLst>
                <a:ext uri="{FF2B5EF4-FFF2-40B4-BE49-F238E27FC236}">
                  <a16:creationId xmlns:a16="http://schemas.microsoft.com/office/drawing/2014/main" id="{549C6614-5052-3BBF-D5AC-65052E51C52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7" name="Rechthoek 112">
              <a:extLst>
                <a:ext uri="{FF2B5EF4-FFF2-40B4-BE49-F238E27FC236}">
                  <a16:creationId xmlns:a16="http://schemas.microsoft.com/office/drawing/2014/main" id="{F2581DC3-7835-CAB7-95E2-0A9993249AE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ep 109">
            <a:extLst>
              <a:ext uri="{FF2B5EF4-FFF2-40B4-BE49-F238E27FC236}">
                <a16:creationId xmlns:a16="http://schemas.microsoft.com/office/drawing/2014/main" id="{953F7CAA-DD59-97E2-4A78-5928822BF248}"/>
              </a:ext>
            </a:extLst>
          </p:cNvPr>
          <p:cNvGrpSpPr/>
          <p:nvPr/>
        </p:nvGrpSpPr>
        <p:grpSpPr>
          <a:xfrm>
            <a:off x="839413" y="9206317"/>
            <a:ext cx="5952369" cy="396000"/>
            <a:chOff x="722356" y="7729459"/>
            <a:chExt cx="6120268" cy="396000"/>
          </a:xfrm>
        </p:grpSpPr>
        <p:cxnSp>
          <p:nvCxnSpPr>
            <p:cNvPr id="69" name="Rechte verbindingslijn 110">
              <a:extLst>
                <a:ext uri="{FF2B5EF4-FFF2-40B4-BE49-F238E27FC236}">
                  <a16:creationId xmlns:a16="http://schemas.microsoft.com/office/drawing/2014/main" id="{F8805A56-9311-6943-1A89-B437B7C78D7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0" name="Rechte verbindingslijn 111">
              <a:extLst>
                <a:ext uri="{FF2B5EF4-FFF2-40B4-BE49-F238E27FC236}">
                  <a16:creationId xmlns:a16="http://schemas.microsoft.com/office/drawing/2014/main" id="{313486E9-3BAC-D8CB-0098-C70E95659F4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1" name="Rechthoek 112">
              <a:extLst>
                <a:ext uri="{FF2B5EF4-FFF2-40B4-BE49-F238E27FC236}">
                  <a16:creationId xmlns:a16="http://schemas.microsoft.com/office/drawing/2014/main" id="{8B228C4E-A2F8-396D-161B-18D0DA749E2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90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ndertitel 2">
            <a:extLst>
              <a:ext uri="{FF2B5EF4-FFF2-40B4-BE49-F238E27FC236}">
                <a16:creationId xmlns:a16="http://schemas.microsoft.com/office/drawing/2014/main" id="{4BD35367-DA5B-9592-945C-53234099D6FA}"/>
              </a:ext>
            </a:extLst>
          </p:cNvPr>
          <p:cNvSpPr txBox="1">
            <a:spLocks/>
          </p:cNvSpPr>
          <p:nvPr/>
        </p:nvSpPr>
        <p:spPr>
          <a:xfrm>
            <a:off x="480676" y="2009232"/>
            <a:ext cx="6466442" cy="875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18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18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2</a:t>
            </a:r>
            <a:endParaRPr lang="es-ES" sz="1800" dirty="0">
              <a:latin typeface="Escolar1"/>
              <a:cs typeface="Escolar1"/>
            </a:endParaRPr>
          </a:p>
        </p:txBody>
      </p:sp>
      <p:sp>
        <p:nvSpPr>
          <p:cNvPr id="2" name="Rechthoek 17">
            <a:extLst>
              <a:ext uri="{FF2B5EF4-FFF2-40B4-BE49-F238E27FC236}">
                <a16:creationId xmlns:a16="http://schemas.microsoft.com/office/drawing/2014/main" id="{A31E4125-8655-E5D6-2EA3-05E61BE5D224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5">
            <a:extLst>
              <a:ext uri="{FF2B5EF4-FFF2-40B4-BE49-F238E27FC236}">
                <a16:creationId xmlns:a16="http://schemas.microsoft.com/office/drawing/2014/main" id="{984F4334-07CE-EFC3-7F8E-CF2048359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4" name="Ondertitel 2">
            <a:extLst>
              <a:ext uri="{FF2B5EF4-FFF2-40B4-BE49-F238E27FC236}">
                <a16:creationId xmlns:a16="http://schemas.microsoft.com/office/drawing/2014/main" id="{17F23F73-9AE3-2BE7-40AF-E24FBB371C7B}"/>
              </a:ext>
            </a:extLst>
          </p:cNvPr>
          <p:cNvSpPr txBox="1">
            <a:spLocks/>
          </p:cNvSpPr>
          <p:nvPr/>
        </p:nvSpPr>
        <p:spPr>
          <a:xfrm>
            <a:off x="352046" y="10158585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competencial 2º trimestre 2º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2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C8BF03-28B0-A2F7-249E-B7032364BFFE}"/>
              </a:ext>
            </a:extLst>
          </p:cNvPr>
          <p:cNvSpPr txBox="1"/>
          <p:nvPr/>
        </p:nvSpPr>
        <p:spPr>
          <a:xfrm>
            <a:off x="668934" y="2385462"/>
            <a:ext cx="6278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effectLst/>
              </a:rPr>
              <a:t>Escriu</a:t>
            </a:r>
            <a:r>
              <a:rPr lang="es-ES" b="1" dirty="0">
                <a:effectLst/>
              </a:rPr>
              <a:t> un problema sobre </a:t>
            </a:r>
            <a:r>
              <a:rPr lang="es-ES" b="1" dirty="0" err="1">
                <a:effectLst/>
              </a:rPr>
              <a:t>diners</a:t>
            </a:r>
            <a:r>
              <a:rPr lang="es-ES" b="1" dirty="0">
                <a:effectLst/>
              </a:rPr>
              <a:t> </a:t>
            </a:r>
            <a:r>
              <a:rPr lang="es-ES" b="1" dirty="0" err="1">
                <a:effectLst/>
              </a:rPr>
              <a:t>estalviats</a:t>
            </a:r>
            <a:r>
              <a:rPr lang="es-ES" b="1" dirty="0">
                <a:effectLst/>
              </a:rPr>
              <a:t>. </a:t>
            </a:r>
            <a:r>
              <a:rPr lang="es-ES" dirty="0" err="1">
                <a:effectLst/>
              </a:rPr>
              <a:t>Recorda</a:t>
            </a:r>
            <a:r>
              <a:rPr lang="es-ES" dirty="0">
                <a:effectLst/>
              </a:rPr>
              <a:t> que </a:t>
            </a:r>
            <a:r>
              <a:rPr lang="es-ES" dirty="0" err="1">
                <a:effectLst/>
              </a:rPr>
              <a:t>hauràs</a:t>
            </a:r>
            <a:r>
              <a:rPr lang="es-ES" dirty="0">
                <a:effectLst/>
              </a:rPr>
              <a:t> de </a:t>
            </a:r>
            <a:r>
              <a:rPr lang="es-ES" dirty="0" err="1">
                <a:effectLst/>
              </a:rPr>
              <a:t>sol·lucionar-ho</a:t>
            </a:r>
            <a:r>
              <a:rPr lang="es-ES" dirty="0">
                <a:effectLst/>
              </a:rPr>
              <a:t>. </a:t>
            </a:r>
            <a:r>
              <a:rPr lang="es-ES" dirty="0"/>
              <a:t>(2 </a:t>
            </a:r>
            <a:r>
              <a:rPr lang="es-ES" dirty="0" err="1"/>
              <a:t>punts</a:t>
            </a:r>
            <a:r>
              <a:rPr lang="es-ES" dirty="0"/>
              <a:t>) </a:t>
            </a:r>
            <a:endParaRPr lang="es-ES" dirty="0">
              <a:effectLst/>
            </a:endParaRPr>
          </a:p>
          <a:p>
            <a:pPr marL="273050" indent="-273050" algn="ctr"/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1C4F1F-1346-BBA2-96E2-ACD2E5D92B76}"/>
              </a:ext>
            </a:extLst>
          </p:cNvPr>
          <p:cNvSpPr txBox="1"/>
          <p:nvPr/>
        </p:nvSpPr>
        <p:spPr>
          <a:xfrm>
            <a:off x="689904" y="7148910"/>
            <a:ext cx="1896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b) </a:t>
            </a:r>
            <a:r>
              <a:rPr lang="es-ES" dirty="0" err="1"/>
              <a:t>Solució</a:t>
            </a:r>
            <a:r>
              <a:rPr lang="es-ES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9E1EC3-4E55-67AE-FCDB-0042FB573BC5}"/>
              </a:ext>
            </a:extLst>
          </p:cNvPr>
          <p:cNvSpPr txBox="1"/>
          <p:nvPr/>
        </p:nvSpPr>
        <p:spPr>
          <a:xfrm>
            <a:off x="668934" y="4841230"/>
            <a:ext cx="6081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effectLst/>
              </a:rPr>
              <a:t>a) Problema. </a:t>
            </a:r>
          </a:p>
        </p:txBody>
      </p:sp>
      <p:sp>
        <p:nvSpPr>
          <p:cNvPr id="6" name="object 12">
            <a:extLst>
              <a:ext uri="{FF2B5EF4-FFF2-40B4-BE49-F238E27FC236}">
                <a16:creationId xmlns:a16="http://schemas.microsoft.com/office/drawing/2014/main" id="{6FE1B484-F4EA-6CB5-FB6A-E88C79B8C14F}"/>
              </a:ext>
            </a:extLst>
          </p:cNvPr>
          <p:cNvSpPr txBox="1"/>
          <p:nvPr/>
        </p:nvSpPr>
        <p:spPr>
          <a:xfrm>
            <a:off x="1840914" y="3028273"/>
            <a:ext cx="4029863" cy="1578253"/>
          </a:xfrm>
          <a:prstGeom prst="rect">
            <a:avLst/>
          </a:prstGeom>
          <a:solidFill>
            <a:srgbClr val="33A1D4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dirty="0">
              <a:latin typeface="Times New Roman"/>
              <a:cs typeface="Times New Roman"/>
            </a:endParaRPr>
          </a:p>
          <a:p>
            <a:pPr marL="273050" indent="-273050" algn="ctr"/>
            <a:r>
              <a:rPr lang="es-E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PISTA:  </a:t>
            </a:r>
          </a:p>
          <a:p>
            <a:pPr marL="273050" indent="-273050" algn="ctr"/>
            <a:r>
              <a:rPr lang="es-ES" dirty="0">
                <a:solidFill>
                  <a:schemeClr val="bg1"/>
                </a:solidFill>
              </a:rPr>
              <a:t>«El mes </a:t>
            </a:r>
            <a:r>
              <a:rPr lang="es-ES" dirty="0" err="1">
                <a:solidFill>
                  <a:schemeClr val="bg1"/>
                </a:solidFill>
              </a:rPr>
              <a:t>passat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estalviaré</a:t>
            </a:r>
            <a:r>
              <a:rPr lang="es-ES" dirty="0">
                <a:solidFill>
                  <a:schemeClr val="bg1"/>
                </a:solidFill>
              </a:rPr>
              <a:t>….»</a:t>
            </a:r>
          </a:p>
          <a:p>
            <a:pPr marL="273050" indent="-273050" algn="ctr"/>
            <a:r>
              <a:rPr lang="es-ES" dirty="0">
                <a:solidFill>
                  <a:schemeClr val="bg1"/>
                </a:solidFill>
              </a:rPr>
              <a:t>o</a:t>
            </a:r>
          </a:p>
          <a:p>
            <a:pPr marL="273050" indent="-273050" algn="ctr"/>
            <a:r>
              <a:rPr lang="es-ES" dirty="0">
                <a:solidFill>
                  <a:schemeClr val="bg1"/>
                </a:solidFill>
              </a:rPr>
              <a:t>«La </a:t>
            </a:r>
            <a:r>
              <a:rPr lang="es-ES" dirty="0" err="1">
                <a:solidFill>
                  <a:schemeClr val="bg1"/>
                </a:solidFill>
              </a:rPr>
              <a:t>meva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tieta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m´ha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donat</a:t>
            </a:r>
            <a:r>
              <a:rPr lang="es-ES" dirty="0">
                <a:solidFill>
                  <a:schemeClr val="bg1"/>
                </a:solidFill>
                <a:effectLst/>
              </a:rPr>
              <a:t>…. Si tenia….»</a:t>
            </a:r>
          </a:p>
          <a:p>
            <a:pPr marL="92075" marR="222885">
              <a:lnSpc>
                <a:spcPct val="106200"/>
              </a:lnSpc>
            </a:pPr>
            <a:endParaRPr sz="1200" dirty="0">
              <a:latin typeface="ABeeZee"/>
              <a:cs typeface="ABeeZee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FBC0FF64-9C67-0858-FA5D-AFB2A9A8D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904" y="7505189"/>
            <a:ext cx="6179867" cy="2361074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grpSp>
        <p:nvGrpSpPr>
          <p:cNvPr id="11" name="Groep 109">
            <a:extLst>
              <a:ext uri="{FF2B5EF4-FFF2-40B4-BE49-F238E27FC236}">
                <a16:creationId xmlns:a16="http://schemas.microsoft.com/office/drawing/2014/main" id="{3B664BF2-2023-FBB2-D5E3-9297958B3652}"/>
              </a:ext>
            </a:extLst>
          </p:cNvPr>
          <p:cNvGrpSpPr/>
          <p:nvPr/>
        </p:nvGrpSpPr>
        <p:grpSpPr>
          <a:xfrm>
            <a:off x="833270" y="5962722"/>
            <a:ext cx="5952369" cy="396000"/>
            <a:chOff x="722356" y="7729459"/>
            <a:chExt cx="6120268" cy="396000"/>
          </a:xfrm>
        </p:grpSpPr>
        <p:cxnSp>
          <p:nvCxnSpPr>
            <p:cNvPr id="12" name="Rechte verbindingslijn 110">
              <a:extLst>
                <a:ext uri="{FF2B5EF4-FFF2-40B4-BE49-F238E27FC236}">
                  <a16:creationId xmlns:a16="http://schemas.microsoft.com/office/drawing/2014/main" id="{0E8273A5-B7B3-528B-9DED-EEAEAF76ACD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3" name="Rechte verbindingslijn 111">
              <a:extLst>
                <a:ext uri="{FF2B5EF4-FFF2-40B4-BE49-F238E27FC236}">
                  <a16:creationId xmlns:a16="http://schemas.microsoft.com/office/drawing/2014/main" id="{91E81B1E-A095-30A9-37D0-B769E75662A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5" name="Rechthoek 112">
              <a:extLst>
                <a:ext uri="{FF2B5EF4-FFF2-40B4-BE49-F238E27FC236}">
                  <a16:creationId xmlns:a16="http://schemas.microsoft.com/office/drawing/2014/main" id="{C8CDFE41-D659-11B4-D0C5-AF92DA4C913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ep 109">
            <a:extLst>
              <a:ext uri="{FF2B5EF4-FFF2-40B4-BE49-F238E27FC236}">
                <a16:creationId xmlns:a16="http://schemas.microsoft.com/office/drawing/2014/main" id="{3280A5B6-7B65-68C4-8CD7-5E1731A53EEC}"/>
              </a:ext>
            </a:extLst>
          </p:cNvPr>
          <p:cNvGrpSpPr/>
          <p:nvPr/>
        </p:nvGrpSpPr>
        <p:grpSpPr>
          <a:xfrm>
            <a:off x="833270" y="5256103"/>
            <a:ext cx="5952369" cy="396000"/>
            <a:chOff x="722356" y="7729459"/>
            <a:chExt cx="6120268" cy="396000"/>
          </a:xfrm>
        </p:grpSpPr>
        <p:cxnSp>
          <p:nvCxnSpPr>
            <p:cNvPr id="17" name="Rechte verbindingslijn 110">
              <a:extLst>
                <a:ext uri="{FF2B5EF4-FFF2-40B4-BE49-F238E27FC236}">
                  <a16:creationId xmlns:a16="http://schemas.microsoft.com/office/drawing/2014/main" id="{F6DA5015-FC8A-FCA1-01AA-7AAE9BA5EB9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9" name="Rechte verbindingslijn 111">
              <a:extLst>
                <a:ext uri="{FF2B5EF4-FFF2-40B4-BE49-F238E27FC236}">
                  <a16:creationId xmlns:a16="http://schemas.microsoft.com/office/drawing/2014/main" id="{88B1D19C-A839-E2F2-F506-BA5740549B7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2" name="Rechthoek 112">
              <a:extLst>
                <a:ext uri="{FF2B5EF4-FFF2-40B4-BE49-F238E27FC236}">
                  <a16:creationId xmlns:a16="http://schemas.microsoft.com/office/drawing/2014/main" id="{867790DE-9BDD-8B4E-0D7F-5F206841D5BB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ep 109">
            <a:extLst>
              <a:ext uri="{FF2B5EF4-FFF2-40B4-BE49-F238E27FC236}">
                <a16:creationId xmlns:a16="http://schemas.microsoft.com/office/drawing/2014/main" id="{0B35DA99-46C7-5F51-0512-EE2DC52F61EA}"/>
              </a:ext>
            </a:extLst>
          </p:cNvPr>
          <p:cNvGrpSpPr/>
          <p:nvPr/>
        </p:nvGrpSpPr>
        <p:grpSpPr>
          <a:xfrm>
            <a:off x="833531" y="6613833"/>
            <a:ext cx="5952369" cy="396000"/>
            <a:chOff x="722356" y="7729459"/>
            <a:chExt cx="6120268" cy="396000"/>
          </a:xfrm>
        </p:grpSpPr>
        <p:cxnSp>
          <p:nvCxnSpPr>
            <p:cNvPr id="24" name="Rechte verbindingslijn 110">
              <a:extLst>
                <a:ext uri="{FF2B5EF4-FFF2-40B4-BE49-F238E27FC236}">
                  <a16:creationId xmlns:a16="http://schemas.microsoft.com/office/drawing/2014/main" id="{737248E4-E4BD-CBF2-05FD-B6E45F10E23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B2FEA2BF-B49E-0E36-F93F-11051BCE5CD4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65CDDEFF-B33E-3461-92A3-9BB50D88D495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66CB2B3-949F-0B74-D4A4-F071C610C6B6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2</a:t>
            </a:r>
            <a:r>
              <a:rPr lang="es-ES" baseline="30000" dirty="0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Groep 10">
            <a:extLst>
              <a:ext uri="{FF2B5EF4-FFF2-40B4-BE49-F238E27FC236}">
                <a16:creationId xmlns:a16="http://schemas.microsoft.com/office/drawing/2014/main" id="{F9A679F0-FE86-7B6A-777D-863CEE742826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29" name="Tekstvak 12">
              <a:extLst>
                <a:ext uri="{FF2B5EF4-FFF2-40B4-BE49-F238E27FC236}">
                  <a16:creationId xmlns:a16="http://schemas.microsoft.com/office/drawing/2014/main" id="{53D7CC12-DF7D-89B5-FCDA-3AC7615FE377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30" name="Tekstvak 14">
              <a:extLst>
                <a:ext uri="{FF2B5EF4-FFF2-40B4-BE49-F238E27FC236}">
                  <a16:creationId xmlns:a16="http://schemas.microsoft.com/office/drawing/2014/main" id="{652739AB-AE4F-9B10-3137-3BF2A085AB3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31" name="Imagen 30">
            <a:extLst>
              <a:ext uri="{FF2B5EF4-FFF2-40B4-BE49-F238E27FC236}">
                <a16:creationId xmlns:a16="http://schemas.microsoft.com/office/drawing/2014/main" id="{96710A91-036D-9C38-E2B1-C6679C323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32" name="Groep 109">
            <a:extLst>
              <a:ext uri="{FF2B5EF4-FFF2-40B4-BE49-F238E27FC236}">
                <a16:creationId xmlns:a16="http://schemas.microsoft.com/office/drawing/2014/main" id="{C80B2D6A-BA8A-12CB-BA99-E90365C2EA81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33" name="Rechte verbindingslijn 110">
              <a:extLst>
                <a:ext uri="{FF2B5EF4-FFF2-40B4-BE49-F238E27FC236}">
                  <a16:creationId xmlns:a16="http://schemas.microsoft.com/office/drawing/2014/main" id="{F580C66F-C81F-93CA-217A-640B6908C9B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4" name="Rechte verbindingslijn 111">
              <a:extLst>
                <a:ext uri="{FF2B5EF4-FFF2-40B4-BE49-F238E27FC236}">
                  <a16:creationId xmlns:a16="http://schemas.microsoft.com/office/drawing/2014/main" id="{A54A67A6-4D24-A2B6-6884-2E979226322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5" name="Rechthoek 112">
              <a:extLst>
                <a:ext uri="{FF2B5EF4-FFF2-40B4-BE49-F238E27FC236}">
                  <a16:creationId xmlns:a16="http://schemas.microsoft.com/office/drawing/2014/main" id="{CF9FC029-701F-1E2D-75E0-4164D5BB988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ep 109">
            <a:extLst>
              <a:ext uri="{FF2B5EF4-FFF2-40B4-BE49-F238E27FC236}">
                <a16:creationId xmlns:a16="http://schemas.microsoft.com/office/drawing/2014/main" id="{33D75C0B-F2F3-95FA-292F-62AFE3D67DD3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37" name="Rechte verbindingslijn 110">
              <a:extLst>
                <a:ext uri="{FF2B5EF4-FFF2-40B4-BE49-F238E27FC236}">
                  <a16:creationId xmlns:a16="http://schemas.microsoft.com/office/drawing/2014/main" id="{F621FC6C-F7DB-F3CF-5A1F-1A8D0AD3F3A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8" name="Rechte verbindingslijn 111">
              <a:extLst>
                <a:ext uri="{FF2B5EF4-FFF2-40B4-BE49-F238E27FC236}">
                  <a16:creationId xmlns:a16="http://schemas.microsoft.com/office/drawing/2014/main" id="{53DAFC48-42FD-0466-2DB3-DDD64E21C58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9" name="Rechthoek 112">
              <a:extLst>
                <a:ext uri="{FF2B5EF4-FFF2-40B4-BE49-F238E27FC236}">
                  <a16:creationId xmlns:a16="http://schemas.microsoft.com/office/drawing/2014/main" id="{D9DA3F0D-7B04-D488-C5C0-EDCDD8A97E3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950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5966" y="2030260"/>
            <a:ext cx="6302423" cy="496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Llegeix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aquesta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situació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i contesta. </a:t>
            </a:r>
            <a:r>
              <a:rPr lang="es-ES" sz="1600" dirty="0"/>
              <a:t>(2 </a:t>
            </a:r>
            <a:r>
              <a:rPr lang="es-ES" sz="1600" dirty="0" err="1"/>
              <a:t>punts</a:t>
            </a:r>
            <a:r>
              <a:rPr lang="es-ES" sz="1600" dirty="0"/>
              <a:t>)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endParaRPr lang="es-ES" sz="1800" dirty="0">
              <a:latin typeface="Escolar1" panose="00000400000000000000" pitchFamily="2" charset="0"/>
              <a:cs typeface="Escolar2"/>
            </a:endParaRP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30525" y="1589369"/>
            <a:ext cx="6288532" cy="610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18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18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3</a:t>
            </a:r>
            <a:endParaRPr lang="es-ES" sz="1800" dirty="0">
              <a:latin typeface="Escolar1"/>
              <a:cs typeface="Escolar1"/>
            </a:endParaRPr>
          </a:p>
        </p:txBody>
      </p:sp>
      <p:pic>
        <p:nvPicPr>
          <p:cNvPr id="13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12" name="Rechthoek 17">
            <a:extLst>
              <a:ext uri="{FF2B5EF4-FFF2-40B4-BE49-F238E27FC236}">
                <a16:creationId xmlns:a16="http://schemas.microsoft.com/office/drawing/2014/main" id="{C8B9A79D-ACCD-DB8A-CFF7-1A0BC60D217E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4" name="Afbeelding 5">
            <a:extLst>
              <a:ext uri="{FF2B5EF4-FFF2-40B4-BE49-F238E27FC236}">
                <a16:creationId xmlns:a16="http://schemas.microsoft.com/office/drawing/2014/main" id="{55DD209B-51CA-24D4-210F-71D019687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21" name="Ondertitel 2">
            <a:extLst>
              <a:ext uri="{FF2B5EF4-FFF2-40B4-BE49-F238E27FC236}">
                <a16:creationId xmlns:a16="http://schemas.microsoft.com/office/drawing/2014/main" id="{6355E660-361F-E0DA-DAA4-DCA8B6AF3ED0}"/>
              </a:ext>
            </a:extLst>
          </p:cNvPr>
          <p:cNvSpPr txBox="1">
            <a:spLocks/>
          </p:cNvSpPr>
          <p:nvPr/>
        </p:nvSpPr>
        <p:spPr>
          <a:xfrm>
            <a:off x="352046" y="10158585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competencial 2º trimestre 2º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3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436147B-1078-8851-B5BE-DB21E84117D0}"/>
              </a:ext>
            </a:extLst>
          </p:cNvPr>
          <p:cNvSpPr txBox="1"/>
          <p:nvPr/>
        </p:nvSpPr>
        <p:spPr>
          <a:xfrm>
            <a:off x="787936" y="2460724"/>
            <a:ext cx="6302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«Esther </a:t>
            </a:r>
            <a:r>
              <a:rPr lang="es-ES" dirty="0" err="1"/>
              <a:t>està</a:t>
            </a:r>
            <a:r>
              <a:rPr lang="es-ES" dirty="0"/>
              <a:t> </a:t>
            </a:r>
            <a:r>
              <a:rPr lang="es-ES" dirty="0" err="1"/>
              <a:t>corrent</a:t>
            </a:r>
            <a:r>
              <a:rPr lang="es-ES" dirty="0"/>
              <a:t> una carrera de </a:t>
            </a:r>
            <a:r>
              <a:rPr lang="es-ES" dirty="0">
                <a:effectLst/>
              </a:rPr>
              <a:t>955 metres. </a:t>
            </a:r>
          </a:p>
          <a:p>
            <a:pPr algn="ctr"/>
            <a:r>
              <a:rPr lang="es-ES" dirty="0" err="1"/>
              <a:t>Quan</a:t>
            </a:r>
            <a:r>
              <a:rPr lang="es-ES" dirty="0"/>
              <a:t> porta 587 metres fa una parada per </a:t>
            </a:r>
            <a:r>
              <a:rPr lang="es-ES" dirty="0" err="1"/>
              <a:t>beure</a:t>
            </a:r>
            <a:r>
              <a:rPr lang="es-ES" dirty="0"/>
              <a:t> </a:t>
            </a:r>
            <a:r>
              <a:rPr lang="es-ES" dirty="0" err="1"/>
              <a:t>aigua</a:t>
            </a:r>
            <a:r>
              <a:rPr lang="es-ES" dirty="0"/>
              <a:t>.</a:t>
            </a:r>
            <a:endParaRPr lang="es-ES" dirty="0">
              <a:effectLst/>
            </a:endParaRPr>
          </a:p>
          <a:p>
            <a:pPr algn="ctr"/>
            <a:r>
              <a:rPr lang="es-ES" dirty="0">
                <a:effectLst/>
              </a:rPr>
              <a:t>¿</a:t>
            </a:r>
            <a:r>
              <a:rPr lang="es-ES" dirty="0" err="1">
                <a:effectLst/>
              </a:rPr>
              <a:t>Quants</a:t>
            </a:r>
            <a:r>
              <a:rPr lang="es-ES" dirty="0">
                <a:effectLst/>
              </a:rPr>
              <a:t> metres </a:t>
            </a:r>
            <a:r>
              <a:rPr lang="es-ES" dirty="0" err="1">
                <a:effectLst/>
              </a:rPr>
              <a:t>li</a:t>
            </a:r>
            <a:r>
              <a:rPr lang="es-ES" dirty="0">
                <a:effectLst/>
              </a:rPr>
              <a:t> queden per arribar a la meta?»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DCF042E-4D7A-8F22-DC11-3822D57876FE}"/>
              </a:ext>
            </a:extLst>
          </p:cNvPr>
          <p:cNvSpPr txBox="1"/>
          <p:nvPr/>
        </p:nvSpPr>
        <p:spPr>
          <a:xfrm>
            <a:off x="722599" y="3717135"/>
            <a:ext cx="6165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s-ES" dirty="0"/>
              <a:t>Ordena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passos</a:t>
            </a:r>
            <a:r>
              <a:rPr lang="es-ES" dirty="0"/>
              <a:t> que deus seguir per </a:t>
            </a:r>
            <a:r>
              <a:rPr lang="es-ES" dirty="0" err="1"/>
              <a:t>resoldre</a:t>
            </a:r>
            <a:r>
              <a:rPr lang="es-ES" dirty="0"/>
              <a:t> el problema.</a:t>
            </a:r>
          </a:p>
          <a:p>
            <a:endParaRPr lang="es-ES" dirty="0">
              <a:effectLst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7AAA36C-B18A-B8A9-A409-087FD8727910}"/>
              </a:ext>
            </a:extLst>
          </p:cNvPr>
          <p:cNvSpPr txBox="1"/>
          <p:nvPr/>
        </p:nvSpPr>
        <p:spPr>
          <a:xfrm>
            <a:off x="909357" y="6582652"/>
            <a:ext cx="575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b) Soluciona el problema. </a:t>
            </a:r>
            <a:r>
              <a:rPr lang="es-ES" dirty="0" err="1"/>
              <a:t>Emplena</a:t>
            </a:r>
            <a:r>
              <a:rPr lang="es-ES" dirty="0"/>
              <a:t> primer les dades. </a:t>
            </a:r>
            <a:endParaRPr lang="es-ES" dirty="0">
              <a:effectLst/>
            </a:endParaRPr>
          </a:p>
        </p:txBody>
      </p:sp>
      <p:grpSp>
        <p:nvGrpSpPr>
          <p:cNvPr id="25" name="Group 22">
            <a:extLst>
              <a:ext uri="{FF2B5EF4-FFF2-40B4-BE49-F238E27FC236}">
                <a16:creationId xmlns:a16="http://schemas.microsoft.com/office/drawing/2014/main" id="{53897C4E-8076-64F3-DA2E-266DCB65A2F0}"/>
              </a:ext>
            </a:extLst>
          </p:cNvPr>
          <p:cNvGrpSpPr/>
          <p:nvPr/>
        </p:nvGrpSpPr>
        <p:grpSpPr>
          <a:xfrm>
            <a:off x="623842" y="4395852"/>
            <a:ext cx="6599124" cy="1459891"/>
            <a:chOff x="382210" y="6676923"/>
            <a:chExt cx="6367180" cy="1376019"/>
          </a:xfrm>
        </p:grpSpPr>
        <p:sp>
          <p:nvSpPr>
            <p:cNvPr id="26" name="Rounded Rectangle 21">
              <a:extLst>
                <a:ext uri="{FF2B5EF4-FFF2-40B4-BE49-F238E27FC236}">
                  <a16:creationId xmlns:a16="http://schemas.microsoft.com/office/drawing/2014/main" id="{D91FFFFF-AB43-84DE-F2F9-7EB0AF12BC26}"/>
                </a:ext>
              </a:extLst>
            </p:cNvPr>
            <p:cNvSpPr/>
            <p:nvPr/>
          </p:nvSpPr>
          <p:spPr>
            <a:xfrm>
              <a:off x="382210" y="6676923"/>
              <a:ext cx="1903215" cy="1376019"/>
            </a:xfrm>
            <a:prstGeom prst="roundRect">
              <a:avLst>
                <a:gd name="adj" fmla="val 9067"/>
              </a:avLst>
            </a:prstGeom>
            <a:noFill/>
            <a:ln w="28575" cmpd="sng">
              <a:solidFill>
                <a:srgbClr val="009ED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Rounded Rectangle 54">
              <a:extLst>
                <a:ext uri="{FF2B5EF4-FFF2-40B4-BE49-F238E27FC236}">
                  <a16:creationId xmlns:a16="http://schemas.microsoft.com/office/drawing/2014/main" id="{3D52E1AE-822C-6E9E-D6C1-823675DA08F3}"/>
                </a:ext>
              </a:extLst>
            </p:cNvPr>
            <p:cNvSpPr/>
            <p:nvPr/>
          </p:nvSpPr>
          <p:spPr>
            <a:xfrm>
              <a:off x="2823511" y="6676923"/>
              <a:ext cx="1726669" cy="1376019"/>
            </a:xfrm>
            <a:prstGeom prst="roundRect">
              <a:avLst>
                <a:gd name="adj" fmla="val 9067"/>
              </a:avLst>
            </a:prstGeom>
            <a:noFill/>
            <a:ln w="28575" cmpd="sng">
              <a:solidFill>
                <a:srgbClr val="009ED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Rounded Rectangle 55">
              <a:extLst>
                <a:ext uri="{FF2B5EF4-FFF2-40B4-BE49-F238E27FC236}">
                  <a16:creationId xmlns:a16="http://schemas.microsoft.com/office/drawing/2014/main" id="{EEA81E73-3A55-E566-F39A-268F95C39887}"/>
                </a:ext>
              </a:extLst>
            </p:cNvPr>
            <p:cNvSpPr/>
            <p:nvPr/>
          </p:nvSpPr>
          <p:spPr>
            <a:xfrm>
              <a:off x="5063652" y="6676923"/>
              <a:ext cx="1685738" cy="1376019"/>
            </a:xfrm>
            <a:prstGeom prst="roundRect">
              <a:avLst>
                <a:gd name="adj" fmla="val 9067"/>
              </a:avLst>
            </a:prstGeom>
            <a:noFill/>
            <a:ln w="28575" cmpd="sng">
              <a:solidFill>
                <a:srgbClr val="009ED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AB8C4CA-18B5-CEEA-5F2A-6FA48AA6AA5F}"/>
              </a:ext>
            </a:extLst>
          </p:cNvPr>
          <p:cNvSpPr txBox="1"/>
          <p:nvPr/>
        </p:nvSpPr>
        <p:spPr>
          <a:xfrm>
            <a:off x="3307424" y="4325169"/>
            <a:ext cx="17539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Escolar1"/>
              </a:rPr>
              <a:t>Llegir</a:t>
            </a:r>
            <a:r>
              <a:rPr lang="es-ES" sz="2000" dirty="0">
                <a:latin typeface="Escolar1"/>
              </a:rPr>
              <a:t> i </a:t>
            </a:r>
            <a:r>
              <a:rPr lang="es-ES" sz="2000" dirty="0" err="1">
                <a:latin typeface="Escolar1"/>
              </a:rPr>
              <a:t>entendre</a:t>
            </a:r>
            <a:r>
              <a:rPr lang="es-ES" sz="2000" dirty="0">
                <a:latin typeface="Escolar1"/>
              </a:rPr>
              <a:t> </a:t>
            </a:r>
            <a:r>
              <a:rPr lang="es-ES" sz="2000" dirty="0" err="1">
                <a:latin typeface="Escolar1"/>
              </a:rPr>
              <a:t>l´enunciat</a:t>
            </a:r>
            <a:r>
              <a:rPr lang="es-ES" sz="2000" dirty="0">
                <a:latin typeface="Escolar1"/>
              </a:rPr>
              <a:t> i </a:t>
            </a:r>
            <a:r>
              <a:rPr lang="es-ES" sz="2000" dirty="0" err="1">
                <a:latin typeface="Escolar1"/>
              </a:rPr>
              <a:t>reconèixer</a:t>
            </a:r>
            <a:r>
              <a:rPr lang="es-ES" sz="2000" dirty="0">
                <a:latin typeface="Escolar1"/>
              </a:rPr>
              <a:t> les dades.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687CA17-296E-F0E3-FD5B-D6AFD2EA175A}"/>
              </a:ext>
            </a:extLst>
          </p:cNvPr>
          <p:cNvSpPr txBox="1"/>
          <p:nvPr/>
        </p:nvSpPr>
        <p:spPr>
          <a:xfrm>
            <a:off x="5593503" y="4455588"/>
            <a:ext cx="15369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Escolar1"/>
              </a:rPr>
              <a:t>Resoldre</a:t>
            </a:r>
            <a:r>
              <a:rPr lang="es-ES" sz="2000" dirty="0">
                <a:latin typeface="Escolar1"/>
              </a:rPr>
              <a:t> les </a:t>
            </a:r>
            <a:r>
              <a:rPr lang="es-ES" sz="2000" dirty="0" err="1">
                <a:latin typeface="Escolar1"/>
              </a:rPr>
              <a:t>operacions</a:t>
            </a:r>
            <a:r>
              <a:rPr lang="es-ES" sz="2000" dirty="0">
                <a:latin typeface="Escolar1"/>
              </a:rPr>
              <a:t> i contestar la pregunta.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CC2847B-B9FF-D236-2819-1F8211A543AB}"/>
              </a:ext>
            </a:extLst>
          </p:cNvPr>
          <p:cNvSpPr txBox="1"/>
          <p:nvPr/>
        </p:nvSpPr>
        <p:spPr>
          <a:xfrm>
            <a:off x="703087" y="4372675"/>
            <a:ext cx="1931558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buClr>
                <a:srgbClr val="4472C4"/>
              </a:buClr>
            </a:pPr>
            <a:r>
              <a:rPr lang="es-ES" sz="2000" dirty="0" err="1">
                <a:latin typeface="Escolar1"/>
              </a:rPr>
              <a:t>Penso</a:t>
            </a:r>
            <a:r>
              <a:rPr lang="es-ES" sz="2000" dirty="0">
                <a:latin typeface="Escolar1"/>
              </a:rPr>
              <a:t> quina </a:t>
            </a:r>
            <a:r>
              <a:rPr lang="es-ES" sz="2000" dirty="0" err="1">
                <a:latin typeface="Escolar1"/>
              </a:rPr>
              <a:t>operació</a:t>
            </a:r>
            <a:r>
              <a:rPr lang="es-ES" sz="2000" dirty="0">
                <a:latin typeface="Escolar1"/>
              </a:rPr>
              <a:t> cal </a:t>
            </a:r>
            <a:r>
              <a:rPr lang="es-ES" sz="2000" dirty="0" err="1">
                <a:latin typeface="Escolar1"/>
              </a:rPr>
              <a:t>fer</a:t>
            </a:r>
            <a:r>
              <a:rPr lang="es-ES" sz="2000" dirty="0">
                <a:latin typeface="Escolar1"/>
              </a:rPr>
              <a:t> i </a:t>
            </a:r>
            <a:r>
              <a:rPr lang="es-ES" sz="2000" dirty="0" err="1">
                <a:latin typeface="Escolar1"/>
              </a:rPr>
              <a:t>com</a:t>
            </a:r>
            <a:r>
              <a:rPr lang="es-ES" sz="2000" dirty="0">
                <a:latin typeface="Escolar1"/>
              </a:rPr>
              <a:t> la </a:t>
            </a:r>
            <a:r>
              <a:rPr lang="es-ES" sz="2000" dirty="0" err="1">
                <a:latin typeface="Escolar1"/>
              </a:rPr>
              <a:t>faré</a:t>
            </a:r>
            <a:r>
              <a:rPr lang="es-ES" sz="2000" dirty="0">
                <a:latin typeface="Escolar1"/>
              </a:rPr>
              <a:t>.</a:t>
            </a:r>
          </a:p>
        </p:txBody>
      </p:sp>
      <p:grpSp>
        <p:nvGrpSpPr>
          <p:cNvPr id="32" name="Group 293">
            <a:extLst>
              <a:ext uri="{FF2B5EF4-FFF2-40B4-BE49-F238E27FC236}">
                <a16:creationId xmlns:a16="http://schemas.microsoft.com/office/drawing/2014/main" id="{0E216C54-921E-BCAC-C756-0BC1FF15FC2F}"/>
              </a:ext>
            </a:extLst>
          </p:cNvPr>
          <p:cNvGrpSpPr/>
          <p:nvPr/>
        </p:nvGrpSpPr>
        <p:grpSpPr>
          <a:xfrm>
            <a:off x="225731" y="4403130"/>
            <a:ext cx="5214421" cy="438755"/>
            <a:chOff x="-248590" y="-33308"/>
            <a:chExt cx="4371010" cy="322868"/>
          </a:xfrm>
        </p:grpSpPr>
        <p:sp>
          <p:nvSpPr>
            <p:cNvPr id="33" name="Rounded Rectangle 255">
              <a:extLst>
                <a:ext uri="{FF2B5EF4-FFF2-40B4-BE49-F238E27FC236}">
                  <a16:creationId xmlns:a16="http://schemas.microsoft.com/office/drawing/2014/main" id="{1F5D2CBB-4BA0-CB69-B7D0-D2B1079C9E47}"/>
                </a:ext>
              </a:extLst>
            </p:cNvPr>
            <p:cNvSpPr/>
            <p:nvPr/>
          </p:nvSpPr>
          <p:spPr>
            <a:xfrm>
              <a:off x="1861149" y="-8299"/>
              <a:ext cx="287655" cy="287655"/>
            </a:xfrm>
            <a:prstGeom prst="roundRect">
              <a:avLst>
                <a:gd name="adj" fmla="val 8973"/>
              </a:avLst>
            </a:prstGeom>
            <a:noFill/>
            <a:ln>
              <a:solidFill>
                <a:srgbClr val="33A2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5" name="Rounded Rectangle 193">
              <a:extLst>
                <a:ext uri="{FF2B5EF4-FFF2-40B4-BE49-F238E27FC236}">
                  <a16:creationId xmlns:a16="http://schemas.microsoft.com/office/drawing/2014/main" id="{BE564A95-43A1-C4C6-2D30-D595690E0D8B}"/>
                </a:ext>
              </a:extLst>
            </p:cNvPr>
            <p:cNvSpPr/>
            <p:nvPr/>
          </p:nvSpPr>
          <p:spPr>
            <a:xfrm>
              <a:off x="-248590" y="-33308"/>
              <a:ext cx="287655" cy="287655"/>
            </a:xfrm>
            <a:prstGeom prst="roundRect">
              <a:avLst>
                <a:gd name="adj" fmla="val 8973"/>
              </a:avLst>
            </a:prstGeom>
            <a:noFill/>
            <a:ln>
              <a:solidFill>
                <a:srgbClr val="33A2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dirty="0"/>
            </a:p>
          </p:txBody>
        </p:sp>
        <p:sp>
          <p:nvSpPr>
            <p:cNvPr id="36" name="Rounded Rectangle 194">
              <a:extLst>
                <a:ext uri="{FF2B5EF4-FFF2-40B4-BE49-F238E27FC236}">
                  <a16:creationId xmlns:a16="http://schemas.microsoft.com/office/drawing/2014/main" id="{49FAD047-20D4-B567-E072-9FF4A58EF957}"/>
                </a:ext>
              </a:extLst>
            </p:cNvPr>
            <p:cNvSpPr/>
            <p:nvPr/>
          </p:nvSpPr>
          <p:spPr>
            <a:xfrm>
              <a:off x="3834765" y="1905"/>
              <a:ext cx="287655" cy="287655"/>
            </a:xfrm>
            <a:prstGeom prst="roundRect">
              <a:avLst>
                <a:gd name="adj" fmla="val 8973"/>
              </a:avLst>
            </a:prstGeom>
            <a:noFill/>
            <a:ln>
              <a:solidFill>
                <a:srgbClr val="33A2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38" name="Rounded Rectangle 21">
            <a:extLst>
              <a:ext uri="{FF2B5EF4-FFF2-40B4-BE49-F238E27FC236}">
                <a16:creationId xmlns:a16="http://schemas.microsoft.com/office/drawing/2014/main" id="{6FA3CBC1-2DD5-0F01-E5A0-C9C5649B1724}"/>
              </a:ext>
            </a:extLst>
          </p:cNvPr>
          <p:cNvSpPr/>
          <p:nvPr/>
        </p:nvSpPr>
        <p:spPr>
          <a:xfrm>
            <a:off x="830111" y="7234814"/>
            <a:ext cx="1972545" cy="1575564"/>
          </a:xfrm>
          <a:prstGeom prst="roundRect">
            <a:avLst>
              <a:gd name="adj" fmla="val 9067"/>
            </a:avLst>
          </a:prstGeom>
          <a:noFill/>
          <a:ln w="28575" cmpd="sng">
            <a:solidFill>
              <a:srgbClr val="009E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90EB14E-9E43-B170-D4BA-B94236CB1D84}"/>
              </a:ext>
            </a:extLst>
          </p:cNvPr>
          <p:cNvSpPr txBox="1"/>
          <p:nvPr/>
        </p:nvSpPr>
        <p:spPr>
          <a:xfrm>
            <a:off x="978914" y="728864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Dades: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8D63F8C3-D27F-2BD8-83B9-3685C06B2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368" y="7031729"/>
            <a:ext cx="6374128" cy="2041957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C74B12-7C0E-075B-6F3B-838C1FA7142F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2</a:t>
            </a:r>
            <a:r>
              <a:rPr lang="es-ES" baseline="30000" dirty="0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Groep 10">
            <a:extLst>
              <a:ext uri="{FF2B5EF4-FFF2-40B4-BE49-F238E27FC236}">
                <a16:creationId xmlns:a16="http://schemas.microsoft.com/office/drawing/2014/main" id="{349B83C5-7327-9A98-C3A5-63594DC80EB8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407724BB-D9A3-3D5D-49A5-40D8AB4C4810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2028C1E9-E585-7FE9-DA78-98F5A4374D85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5B90A23-30BA-DEA0-9073-9D7D9848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18" name="Groep 109">
            <a:extLst>
              <a:ext uri="{FF2B5EF4-FFF2-40B4-BE49-F238E27FC236}">
                <a16:creationId xmlns:a16="http://schemas.microsoft.com/office/drawing/2014/main" id="{8A10F1A6-CC19-4514-17CC-B9ACFA5D03E7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19" name="Rechte verbindingslijn 110">
              <a:extLst>
                <a:ext uri="{FF2B5EF4-FFF2-40B4-BE49-F238E27FC236}">
                  <a16:creationId xmlns:a16="http://schemas.microsoft.com/office/drawing/2014/main" id="{A8AF36AF-5352-E8D6-0AB9-C912F3845CD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3" name="Rechte verbindingslijn 111">
              <a:extLst>
                <a:ext uri="{FF2B5EF4-FFF2-40B4-BE49-F238E27FC236}">
                  <a16:creationId xmlns:a16="http://schemas.microsoft.com/office/drawing/2014/main" id="{B5A89759-0F6D-8D87-3742-FB4700186EEF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7" name="Rechthoek 112">
              <a:extLst>
                <a:ext uri="{FF2B5EF4-FFF2-40B4-BE49-F238E27FC236}">
                  <a16:creationId xmlns:a16="http://schemas.microsoft.com/office/drawing/2014/main" id="{CF7E9C68-9617-09E9-2A56-082A3AB9103B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ep 109">
            <a:extLst>
              <a:ext uri="{FF2B5EF4-FFF2-40B4-BE49-F238E27FC236}">
                <a16:creationId xmlns:a16="http://schemas.microsoft.com/office/drawing/2014/main" id="{7A768329-9A62-0D15-CADF-A400603AFCB0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41" name="Rechte verbindingslijn 110">
              <a:extLst>
                <a:ext uri="{FF2B5EF4-FFF2-40B4-BE49-F238E27FC236}">
                  <a16:creationId xmlns:a16="http://schemas.microsoft.com/office/drawing/2014/main" id="{57B74DBD-D624-4528-80A7-6184E4388D7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2" name="Rechte verbindingslijn 111">
              <a:extLst>
                <a:ext uri="{FF2B5EF4-FFF2-40B4-BE49-F238E27FC236}">
                  <a16:creationId xmlns:a16="http://schemas.microsoft.com/office/drawing/2014/main" id="{C7742158-1392-F3D1-2AB2-BEB2AB8EDE4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3" name="Rechthoek 112">
              <a:extLst>
                <a:ext uri="{FF2B5EF4-FFF2-40B4-BE49-F238E27FC236}">
                  <a16:creationId xmlns:a16="http://schemas.microsoft.com/office/drawing/2014/main" id="{31CC04B6-2939-9702-5F5A-C3A2A29B4E2C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149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1" y="10206284"/>
            <a:ext cx="804656" cy="227691"/>
          </a:xfrm>
          <a:prstGeom prst="rect">
            <a:avLst/>
          </a:prstGeom>
        </p:spPr>
      </p:pic>
      <p:sp>
        <p:nvSpPr>
          <p:cNvPr id="4" name="Rechthoek 17">
            <a:extLst>
              <a:ext uri="{FF2B5EF4-FFF2-40B4-BE49-F238E27FC236}">
                <a16:creationId xmlns:a16="http://schemas.microsoft.com/office/drawing/2014/main" id="{1145F251-6287-A080-B62C-30E6B28E888E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CD84C616-61FA-6F8E-88F2-7D3904F40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0" y="10171800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1107A177-1AA9-2E0A-38C1-1C654EEDA9EC}"/>
              </a:ext>
            </a:extLst>
          </p:cNvPr>
          <p:cNvSpPr txBox="1">
            <a:spLocks/>
          </p:cNvSpPr>
          <p:nvPr/>
        </p:nvSpPr>
        <p:spPr>
          <a:xfrm>
            <a:off x="352046" y="10158585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competencial 2º trimestre 2º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4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3" name="Imagen 2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DE379E0E-769E-12D2-6630-40C1196D2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75" y="2476790"/>
            <a:ext cx="1222784" cy="118734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F836331-F006-1CF9-7EDD-E4CD842C671E}"/>
              </a:ext>
            </a:extLst>
          </p:cNvPr>
          <p:cNvSpPr txBox="1"/>
          <p:nvPr/>
        </p:nvSpPr>
        <p:spPr>
          <a:xfrm>
            <a:off x="709018" y="3769064"/>
            <a:ext cx="6431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a) </a:t>
            </a:r>
            <a:r>
              <a:rPr lang="es-ES" dirty="0" err="1"/>
              <a:t>Escriu</a:t>
            </a:r>
            <a:r>
              <a:rPr lang="es-ES" dirty="0"/>
              <a:t> </a:t>
            </a:r>
            <a:r>
              <a:rPr lang="es-ES" dirty="0" err="1"/>
              <a:t>tots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punts</a:t>
            </a:r>
            <a:r>
              <a:rPr lang="es-ES" dirty="0"/>
              <a:t> que poden </a:t>
            </a:r>
            <a:r>
              <a:rPr lang="es-ES" dirty="0" err="1"/>
              <a:t>sortir</a:t>
            </a:r>
            <a:r>
              <a:rPr lang="es-ES" dirty="0"/>
              <a:t> al </a:t>
            </a:r>
            <a:r>
              <a:rPr lang="es-ES" dirty="0" err="1"/>
              <a:t>llançar</a:t>
            </a:r>
            <a:r>
              <a:rPr lang="es-ES" dirty="0"/>
              <a:t> </a:t>
            </a:r>
            <a:r>
              <a:rPr lang="es-ES" dirty="0" err="1"/>
              <a:t>aquest</a:t>
            </a:r>
            <a:r>
              <a:rPr lang="es-ES" dirty="0"/>
              <a:t> </a:t>
            </a:r>
            <a:r>
              <a:rPr lang="es-ES" dirty="0" err="1"/>
              <a:t>dau</a:t>
            </a:r>
            <a:r>
              <a:rPr lang="es-ES" dirty="0"/>
              <a:t>.   </a:t>
            </a:r>
          </a:p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8285D6D-7564-CC28-B8EB-15DF15DB111C}"/>
              </a:ext>
            </a:extLst>
          </p:cNvPr>
          <p:cNvSpPr txBox="1"/>
          <p:nvPr/>
        </p:nvSpPr>
        <p:spPr>
          <a:xfrm>
            <a:off x="613752" y="5259902"/>
            <a:ext cx="654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b) Si </a:t>
            </a:r>
            <a:r>
              <a:rPr lang="es-ES" dirty="0" err="1"/>
              <a:t>tinguéssim</a:t>
            </a:r>
            <a:r>
              <a:rPr lang="es-ES" dirty="0"/>
              <a:t> dos </a:t>
            </a:r>
            <a:r>
              <a:rPr lang="es-ES" dirty="0" err="1"/>
              <a:t>daus</a:t>
            </a:r>
            <a:r>
              <a:rPr lang="es-ES" dirty="0"/>
              <a:t> ¿Quin seria el nombre </a:t>
            </a:r>
            <a:r>
              <a:rPr lang="es-ES" dirty="0" err="1"/>
              <a:t>més</a:t>
            </a:r>
            <a:r>
              <a:rPr lang="es-ES" dirty="0"/>
              <a:t> gran de </a:t>
            </a:r>
            <a:r>
              <a:rPr lang="es-ES" dirty="0" err="1"/>
              <a:t>punts</a:t>
            </a:r>
            <a:r>
              <a:rPr lang="es-ES" dirty="0"/>
              <a:t> que </a:t>
            </a:r>
            <a:r>
              <a:rPr lang="es-ES" dirty="0" err="1"/>
              <a:t>podríem</a:t>
            </a:r>
            <a:r>
              <a:rPr lang="es-ES" dirty="0"/>
              <a:t> </a:t>
            </a:r>
            <a:r>
              <a:rPr lang="es-ES" dirty="0" err="1"/>
              <a:t>aconseguir</a:t>
            </a:r>
            <a:r>
              <a:rPr lang="es-ES" dirty="0"/>
              <a:t>? Indica quina operación has </a:t>
            </a:r>
            <a:r>
              <a:rPr lang="es-ES" dirty="0" err="1"/>
              <a:t>realitzat</a:t>
            </a:r>
            <a:r>
              <a:rPr lang="es-ES" dirty="0"/>
              <a:t>.</a:t>
            </a:r>
          </a:p>
          <a:p>
            <a:r>
              <a:rPr lang="es-ES" dirty="0"/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D65BE2C-1C5C-53B5-87E6-BEB92092802E}"/>
              </a:ext>
            </a:extLst>
          </p:cNvPr>
          <p:cNvSpPr txBox="1"/>
          <p:nvPr/>
        </p:nvSpPr>
        <p:spPr>
          <a:xfrm>
            <a:off x="658445" y="2117653"/>
            <a:ext cx="2955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Observa i contesta. </a:t>
            </a:r>
            <a:r>
              <a:rPr lang="es-ES" dirty="0"/>
              <a:t>(2 </a:t>
            </a:r>
            <a:r>
              <a:rPr lang="es-ES" dirty="0" err="1"/>
              <a:t>punts</a:t>
            </a:r>
            <a:r>
              <a:rPr lang="es-ES" dirty="0"/>
              <a:t>)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65D6521-3EDF-6622-4A72-B921C02B9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388" y="4292212"/>
            <a:ext cx="6374128" cy="933206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  <p:sp>
        <p:nvSpPr>
          <p:cNvPr id="13" name="Ondertitel 2">
            <a:extLst>
              <a:ext uri="{FF2B5EF4-FFF2-40B4-BE49-F238E27FC236}">
                <a16:creationId xmlns:a16="http://schemas.microsoft.com/office/drawing/2014/main" id="{D18BC820-2CEA-0CDB-C735-FD1537E34D3B}"/>
              </a:ext>
            </a:extLst>
          </p:cNvPr>
          <p:cNvSpPr txBox="1">
            <a:spLocks/>
          </p:cNvSpPr>
          <p:nvPr/>
        </p:nvSpPr>
        <p:spPr>
          <a:xfrm>
            <a:off x="667388" y="1749084"/>
            <a:ext cx="6288532" cy="610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18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18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4</a:t>
            </a:r>
            <a:endParaRPr lang="es-ES" sz="1800" dirty="0">
              <a:latin typeface="Escolar1"/>
              <a:cs typeface="Escolar1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3740B1C-D72C-16EE-E60A-C20ECB323E6C}"/>
              </a:ext>
            </a:extLst>
          </p:cNvPr>
          <p:cNvSpPr txBox="1"/>
          <p:nvPr/>
        </p:nvSpPr>
        <p:spPr>
          <a:xfrm>
            <a:off x="613752" y="188181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2</a:t>
            </a:r>
            <a:r>
              <a:rPr lang="es-ES" baseline="30000" dirty="0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0">
            <a:extLst>
              <a:ext uri="{FF2B5EF4-FFF2-40B4-BE49-F238E27FC236}">
                <a16:creationId xmlns:a16="http://schemas.microsoft.com/office/drawing/2014/main" id="{CE00A548-0578-664F-3721-DE0E59166C7B}"/>
              </a:ext>
            </a:extLst>
          </p:cNvPr>
          <p:cNvGrpSpPr/>
          <p:nvPr/>
        </p:nvGrpSpPr>
        <p:grpSpPr>
          <a:xfrm>
            <a:off x="613752" y="615401"/>
            <a:ext cx="5082060" cy="423899"/>
            <a:chOff x="641945" y="949919"/>
            <a:chExt cx="5082060" cy="423899"/>
          </a:xfrm>
        </p:grpSpPr>
        <p:sp>
          <p:nvSpPr>
            <p:cNvPr id="16" name="Tekstvak 12">
              <a:extLst>
                <a:ext uri="{FF2B5EF4-FFF2-40B4-BE49-F238E27FC236}">
                  <a16:creationId xmlns:a16="http://schemas.microsoft.com/office/drawing/2014/main" id="{6D46EC0F-22A0-52D8-B926-BF337EC14E61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7" name="Tekstvak 14">
              <a:extLst>
                <a:ext uri="{FF2B5EF4-FFF2-40B4-BE49-F238E27FC236}">
                  <a16:creationId xmlns:a16="http://schemas.microsoft.com/office/drawing/2014/main" id="{DF91FDF4-EF84-5A9C-F73C-624D5F9C1EFF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8B2F20F2-76C4-21F6-2AEE-37514335A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834" y="131495"/>
            <a:ext cx="638175" cy="1428750"/>
          </a:xfrm>
          <a:prstGeom prst="rect">
            <a:avLst/>
          </a:prstGeom>
        </p:spPr>
      </p:pic>
      <p:grpSp>
        <p:nvGrpSpPr>
          <p:cNvPr id="19" name="Groep 109">
            <a:extLst>
              <a:ext uri="{FF2B5EF4-FFF2-40B4-BE49-F238E27FC236}">
                <a16:creationId xmlns:a16="http://schemas.microsoft.com/office/drawing/2014/main" id="{7243FD42-7EDD-BD8D-E5CD-E3E2FA608CC4}"/>
              </a:ext>
            </a:extLst>
          </p:cNvPr>
          <p:cNvGrpSpPr/>
          <p:nvPr/>
        </p:nvGrpSpPr>
        <p:grpSpPr>
          <a:xfrm>
            <a:off x="694291" y="1059885"/>
            <a:ext cx="3005187" cy="396000"/>
            <a:chOff x="722356" y="7729459"/>
            <a:chExt cx="6120268" cy="396000"/>
          </a:xfrm>
        </p:grpSpPr>
        <p:cxnSp>
          <p:nvCxnSpPr>
            <p:cNvPr id="20" name="Rechte verbindingslijn 110">
              <a:extLst>
                <a:ext uri="{FF2B5EF4-FFF2-40B4-BE49-F238E27FC236}">
                  <a16:creationId xmlns:a16="http://schemas.microsoft.com/office/drawing/2014/main" id="{9D6CD002-F7D3-351A-9947-D7EAB4EAE34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1" name="Rechte verbindingslijn 111">
              <a:extLst>
                <a:ext uri="{FF2B5EF4-FFF2-40B4-BE49-F238E27FC236}">
                  <a16:creationId xmlns:a16="http://schemas.microsoft.com/office/drawing/2014/main" id="{A17E06EF-01A2-237A-6A25-5A7B684470CE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2" name="Rechthoek 112">
              <a:extLst>
                <a:ext uri="{FF2B5EF4-FFF2-40B4-BE49-F238E27FC236}">
                  <a16:creationId xmlns:a16="http://schemas.microsoft.com/office/drawing/2014/main" id="{9927FB94-24C8-E33D-9349-2B99E9C2BE7A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ep 109">
            <a:extLst>
              <a:ext uri="{FF2B5EF4-FFF2-40B4-BE49-F238E27FC236}">
                <a16:creationId xmlns:a16="http://schemas.microsoft.com/office/drawing/2014/main" id="{5723DC9F-E2B1-EB3A-4BEF-0482AA9C6328}"/>
              </a:ext>
            </a:extLst>
          </p:cNvPr>
          <p:cNvGrpSpPr/>
          <p:nvPr/>
        </p:nvGrpSpPr>
        <p:grpSpPr>
          <a:xfrm>
            <a:off x="3897735" y="1067134"/>
            <a:ext cx="3005187" cy="396000"/>
            <a:chOff x="722356" y="7729459"/>
            <a:chExt cx="6120268" cy="396000"/>
          </a:xfrm>
        </p:grpSpPr>
        <p:cxnSp>
          <p:nvCxnSpPr>
            <p:cNvPr id="24" name="Rechte verbindingslijn 110">
              <a:extLst>
                <a:ext uri="{FF2B5EF4-FFF2-40B4-BE49-F238E27FC236}">
                  <a16:creationId xmlns:a16="http://schemas.microsoft.com/office/drawing/2014/main" id="{706E2F88-51A8-F903-10D2-2E788B7E5A8B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5" name="Rechte verbindingslijn 111">
              <a:extLst>
                <a:ext uri="{FF2B5EF4-FFF2-40B4-BE49-F238E27FC236}">
                  <a16:creationId xmlns:a16="http://schemas.microsoft.com/office/drawing/2014/main" id="{072556C3-EAFD-BAD4-DB37-776A71679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6" name="Rechthoek 112">
              <a:extLst>
                <a:ext uri="{FF2B5EF4-FFF2-40B4-BE49-F238E27FC236}">
                  <a16:creationId xmlns:a16="http://schemas.microsoft.com/office/drawing/2014/main" id="{D7507C11-2AD5-B6E6-D28F-E78F572598A9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ep 109">
            <a:extLst>
              <a:ext uri="{FF2B5EF4-FFF2-40B4-BE49-F238E27FC236}">
                <a16:creationId xmlns:a16="http://schemas.microsoft.com/office/drawing/2014/main" id="{DABD8595-6F6C-2E30-C53F-2D62A574A6D7}"/>
              </a:ext>
            </a:extLst>
          </p:cNvPr>
          <p:cNvGrpSpPr/>
          <p:nvPr/>
        </p:nvGrpSpPr>
        <p:grpSpPr>
          <a:xfrm>
            <a:off x="878006" y="7743285"/>
            <a:ext cx="5952369" cy="396000"/>
            <a:chOff x="722356" y="7729459"/>
            <a:chExt cx="6120268" cy="396000"/>
          </a:xfrm>
        </p:grpSpPr>
        <p:cxnSp>
          <p:nvCxnSpPr>
            <p:cNvPr id="28" name="Rechte verbindingslijn 110">
              <a:extLst>
                <a:ext uri="{FF2B5EF4-FFF2-40B4-BE49-F238E27FC236}">
                  <a16:creationId xmlns:a16="http://schemas.microsoft.com/office/drawing/2014/main" id="{3F449D0A-0BAB-4178-B0BF-952B88EDFD5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9" name="Rechte verbindingslijn 111">
              <a:extLst>
                <a:ext uri="{FF2B5EF4-FFF2-40B4-BE49-F238E27FC236}">
                  <a16:creationId xmlns:a16="http://schemas.microsoft.com/office/drawing/2014/main" id="{9525E020-FFB9-055C-9C3B-9BB7D886DF3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0" name="Rechthoek 112">
              <a:extLst>
                <a:ext uri="{FF2B5EF4-FFF2-40B4-BE49-F238E27FC236}">
                  <a16:creationId xmlns:a16="http://schemas.microsoft.com/office/drawing/2014/main" id="{2FB5E6F6-2621-1ADF-F718-DB53B942A6D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oep 109">
            <a:extLst>
              <a:ext uri="{FF2B5EF4-FFF2-40B4-BE49-F238E27FC236}">
                <a16:creationId xmlns:a16="http://schemas.microsoft.com/office/drawing/2014/main" id="{1AE86FCC-6E01-E033-C425-CFC592C96672}"/>
              </a:ext>
            </a:extLst>
          </p:cNvPr>
          <p:cNvGrpSpPr/>
          <p:nvPr/>
        </p:nvGrpSpPr>
        <p:grpSpPr>
          <a:xfrm>
            <a:off x="879884" y="8888075"/>
            <a:ext cx="5952369" cy="396000"/>
            <a:chOff x="722356" y="7729459"/>
            <a:chExt cx="6120268" cy="396000"/>
          </a:xfrm>
        </p:grpSpPr>
        <p:cxnSp>
          <p:nvCxnSpPr>
            <p:cNvPr id="32" name="Rechte verbindingslijn 110">
              <a:extLst>
                <a:ext uri="{FF2B5EF4-FFF2-40B4-BE49-F238E27FC236}">
                  <a16:creationId xmlns:a16="http://schemas.microsoft.com/office/drawing/2014/main" id="{520211EC-BCDE-2B20-03DA-6812F3F78C3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4" name="Rechte verbindingslijn 111">
              <a:extLst>
                <a:ext uri="{FF2B5EF4-FFF2-40B4-BE49-F238E27FC236}">
                  <a16:creationId xmlns:a16="http://schemas.microsoft.com/office/drawing/2014/main" id="{F9D648D0-CC64-DF56-F56A-F37686EF071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5" name="Rechthoek 112">
              <a:extLst>
                <a:ext uri="{FF2B5EF4-FFF2-40B4-BE49-F238E27FC236}">
                  <a16:creationId xmlns:a16="http://schemas.microsoft.com/office/drawing/2014/main" id="{B383E3E1-7C1C-1248-EBF7-2C649BEC1671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ep 109">
            <a:extLst>
              <a:ext uri="{FF2B5EF4-FFF2-40B4-BE49-F238E27FC236}">
                <a16:creationId xmlns:a16="http://schemas.microsoft.com/office/drawing/2014/main" id="{0F44BB7B-52C0-50A8-E47F-5497F7369B3C}"/>
              </a:ext>
            </a:extLst>
          </p:cNvPr>
          <p:cNvGrpSpPr/>
          <p:nvPr/>
        </p:nvGrpSpPr>
        <p:grpSpPr>
          <a:xfrm>
            <a:off x="878267" y="8312263"/>
            <a:ext cx="5952369" cy="396000"/>
            <a:chOff x="722356" y="7729459"/>
            <a:chExt cx="6120268" cy="396000"/>
          </a:xfrm>
        </p:grpSpPr>
        <p:cxnSp>
          <p:nvCxnSpPr>
            <p:cNvPr id="37" name="Rechte verbindingslijn 110">
              <a:extLst>
                <a:ext uri="{FF2B5EF4-FFF2-40B4-BE49-F238E27FC236}">
                  <a16:creationId xmlns:a16="http://schemas.microsoft.com/office/drawing/2014/main" id="{4955625F-DCDB-6CC9-EDA0-F4631CF1EE8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8" name="Rechte verbindingslijn 111">
              <a:extLst>
                <a:ext uri="{FF2B5EF4-FFF2-40B4-BE49-F238E27FC236}">
                  <a16:creationId xmlns:a16="http://schemas.microsoft.com/office/drawing/2014/main" id="{9CFA756F-89D8-4C89-9612-EEC82E5F892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9" name="Rechthoek 112">
              <a:extLst>
                <a:ext uri="{FF2B5EF4-FFF2-40B4-BE49-F238E27FC236}">
                  <a16:creationId xmlns:a16="http://schemas.microsoft.com/office/drawing/2014/main" id="{C48DBED4-4113-A59F-9E88-3D2EF6B5B53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AutoShape 2">
            <a:extLst>
              <a:ext uri="{FF2B5EF4-FFF2-40B4-BE49-F238E27FC236}">
                <a16:creationId xmlns:a16="http://schemas.microsoft.com/office/drawing/2014/main" id="{4E40F73E-7B4C-9E36-A4B8-821468ECF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563" y="6162077"/>
            <a:ext cx="6374128" cy="3551898"/>
          </a:xfrm>
          <a:prstGeom prst="roundRect">
            <a:avLst>
              <a:gd name="adj" fmla="val 8972"/>
            </a:avLst>
          </a:prstGeom>
          <a:noFill/>
          <a:ln w="6350">
            <a:solidFill>
              <a:srgbClr val="33A2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E85F1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940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0" y="9964262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376A165E-291B-509B-3DB6-FD9EA5C91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216" y="10210416"/>
            <a:ext cx="804656" cy="227691"/>
          </a:xfrm>
          <a:prstGeom prst="rect">
            <a:avLst/>
          </a:prstGeom>
        </p:spPr>
      </p:pic>
      <p:sp>
        <p:nvSpPr>
          <p:cNvPr id="6" name="Ondertitel 2">
            <a:extLst>
              <a:ext uri="{FF2B5EF4-FFF2-40B4-BE49-F238E27FC236}">
                <a16:creationId xmlns:a16="http://schemas.microsoft.com/office/drawing/2014/main" id="{39461FC5-7D91-9A96-543A-8E44080DFE41}"/>
              </a:ext>
            </a:extLst>
          </p:cNvPr>
          <p:cNvSpPr txBox="1">
            <a:spLocks/>
          </p:cNvSpPr>
          <p:nvPr/>
        </p:nvSpPr>
        <p:spPr>
          <a:xfrm>
            <a:off x="285680" y="10207623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competencial 2º trimestre 2º Primària. </a:t>
            </a:r>
            <a:r>
              <a:rPr lang="es-ES_tradnl" sz="1800" dirty="0" err="1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Pàgina</a:t>
            </a:r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 </a:t>
            </a:r>
            <a:fld id="{D9F80A2E-941F-8042-B932-E287B0FE9673}" type="slidenum">
              <a:rPr lang="es-ES_tradnl" sz="1800" smtClean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pPr algn="l"/>
              <a:t>5</a:t>
            </a:fld>
            <a:r>
              <a:rPr lang="es-ES_trad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.</a:t>
            </a:r>
            <a:endParaRPr lang="es-ES_trad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B3EF6A3-B103-67BF-9AFC-252368921FB3}"/>
              </a:ext>
            </a:extLst>
          </p:cNvPr>
          <p:cNvSpPr txBox="1"/>
          <p:nvPr/>
        </p:nvSpPr>
        <p:spPr>
          <a:xfrm>
            <a:off x="690242" y="2145113"/>
            <a:ext cx="6007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«Carles i Joana </a:t>
            </a:r>
            <a:r>
              <a:rPr lang="es-ES" dirty="0" err="1"/>
              <a:t>juguen</a:t>
            </a:r>
            <a:r>
              <a:rPr lang="es-ES" dirty="0"/>
              <a:t> a </a:t>
            </a:r>
            <a:r>
              <a:rPr lang="es-ES" dirty="0" err="1"/>
              <a:t>treure</a:t>
            </a:r>
            <a:r>
              <a:rPr lang="es-ES" dirty="0"/>
              <a:t> la </a:t>
            </a:r>
            <a:r>
              <a:rPr lang="es-ES" dirty="0" err="1"/>
              <a:t>màxima</a:t>
            </a:r>
            <a:r>
              <a:rPr lang="es-ES" dirty="0"/>
              <a:t> </a:t>
            </a:r>
            <a:r>
              <a:rPr lang="es-ES" dirty="0" err="1"/>
              <a:t>puntuació</a:t>
            </a:r>
            <a:r>
              <a:rPr lang="es-ES" dirty="0"/>
              <a:t> </a:t>
            </a:r>
            <a:r>
              <a:rPr lang="es-ES" dirty="0" err="1"/>
              <a:t>possible</a:t>
            </a:r>
            <a:r>
              <a:rPr lang="es-ES" dirty="0"/>
              <a:t>. </a:t>
            </a:r>
          </a:p>
          <a:p>
            <a:pPr algn="ctr"/>
            <a:r>
              <a:rPr lang="es-ES" dirty="0"/>
              <a:t>En </a:t>
            </a:r>
            <a:r>
              <a:rPr lang="es-ES" dirty="0" err="1"/>
              <a:t>aquesta</a:t>
            </a:r>
            <a:r>
              <a:rPr lang="es-ES" dirty="0"/>
              <a:t> partida han </a:t>
            </a:r>
            <a:r>
              <a:rPr lang="es-ES" dirty="0" err="1"/>
              <a:t>empatat</a:t>
            </a:r>
            <a:r>
              <a:rPr lang="es-ES" dirty="0"/>
              <a:t> i han </a:t>
            </a:r>
            <a:r>
              <a:rPr lang="es-ES" dirty="0" err="1"/>
              <a:t>tret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dos 10 </a:t>
            </a:r>
            <a:r>
              <a:rPr lang="es-ES" dirty="0" err="1"/>
              <a:t>punts</a:t>
            </a:r>
            <a:r>
              <a:rPr lang="es-ES" dirty="0"/>
              <a:t>.»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1DE1E2C-D1AE-1205-51DC-1D2F4BE1AD7E}"/>
              </a:ext>
            </a:extLst>
          </p:cNvPr>
          <p:cNvSpPr txBox="1"/>
          <p:nvPr/>
        </p:nvSpPr>
        <p:spPr>
          <a:xfrm>
            <a:off x="1016315" y="3255070"/>
            <a:ext cx="176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Partida de Carles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6F5E015-8BC7-0AB2-17CB-6737513B2EA4}"/>
              </a:ext>
            </a:extLst>
          </p:cNvPr>
          <p:cNvSpPr txBox="1"/>
          <p:nvPr/>
        </p:nvSpPr>
        <p:spPr>
          <a:xfrm>
            <a:off x="4648331" y="3271989"/>
            <a:ext cx="173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Partida de Joana</a:t>
            </a:r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3A3024B4-0790-53FA-8E5A-01D679BD2409}"/>
              </a:ext>
            </a:extLst>
          </p:cNvPr>
          <p:cNvSpPr txBox="1">
            <a:spLocks/>
          </p:cNvSpPr>
          <p:nvPr/>
        </p:nvSpPr>
        <p:spPr>
          <a:xfrm>
            <a:off x="617140" y="1836315"/>
            <a:ext cx="6302423" cy="496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Llegeix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aquesta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r>
              <a:rPr lang="es-ES" sz="1800" b="1" dirty="0" err="1">
                <a:latin typeface="Escolar1" panose="00000400000000000000" pitchFamily="2" charset="0"/>
                <a:cs typeface="Escolar2"/>
              </a:rPr>
              <a:t>situació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i contesta. </a:t>
            </a:r>
            <a:r>
              <a:rPr lang="es-ES" sz="1600" dirty="0"/>
              <a:t>(2 </a:t>
            </a:r>
            <a:r>
              <a:rPr lang="es-ES" sz="1600" dirty="0" err="1"/>
              <a:t>punts</a:t>
            </a:r>
            <a:r>
              <a:rPr lang="es-ES" sz="1600" dirty="0"/>
              <a:t>)</a:t>
            </a:r>
            <a:r>
              <a:rPr lang="es-ES" sz="1800" b="1" dirty="0">
                <a:latin typeface="Escolar1" panose="00000400000000000000" pitchFamily="2" charset="0"/>
                <a:cs typeface="Escolar2"/>
              </a:rPr>
              <a:t> </a:t>
            </a:r>
            <a:endParaRPr lang="es-ES" sz="1800" dirty="0">
              <a:latin typeface="Escolar1" panose="00000400000000000000" pitchFamily="2" charset="0"/>
              <a:cs typeface="Escolar2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2CF3B42-7783-BDCF-02A9-923A42ECD310}"/>
              </a:ext>
            </a:extLst>
          </p:cNvPr>
          <p:cNvSpPr txBox="1">
            <a:spLocks/>
          </p:cNvSpPr>
          <p:nvPr/>
        </p:nvSpPr>
        <p:spPr>
          <a:xfrm>
            <a:off x="681360" y="1563494"/>
            <a:ext cx="6431793" cy="31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s-ES_tradnl" sz="1800" dirty="0" err="1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Activitat</a:t>
            </a:r>
            <a:r>
              <a:rPr lang="es-ES_tradnl" sz="1800" dirty="0">
                <a:solidFill>
                  <a:srgbClr val="333333"/>
                </a:solidFill>
                <a:latin typeface="Escolar2"/>
                <a:ea typeface="ABeZeh" pitchFamily="2" charset="0"/>
                <a:cs typeface="Escolar2"/>
              </a:rPr>
              <a:t> 5</a:t>
            </a:r>
            <a:endParaRPr lang="es-ES" sz="1800" dirty="0">
              <a:latin typeface="Escolar1"/>
              <a:cs typeface="Escolar1"/>
            </a:endParaRPr>
          </a:p>
        </p:txBody>
      </p:sp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77113EFF-5CA7-0347-40E7-705028B88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863" y="3668272"/>
            <a:ext cx="2417444" cy="1158183"/>
          </a:xfrm>
          <a:prstGeom prst="rect">
            <a:avLst/>
          </a:prstGeom>
        </p:spPr>
      </p:pic>
      <p:pic>
        <p:nvPicPr>
          <p:cNvPr id="29" name="Imagen 28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5AAEC7DD-CCC4-E50B-0176-54913B3AB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72" y="3624402"/>
            <a:ext cx="2389886" cy="1163219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B39B0923-3282-749D-E48B-1DECD3CA0EDD}"/>
              </a:ext>
            </a:extLst>
          </p:cNvPr>
          <p:cNvSpPr/>
          <p:nvPr/>
        </p:nvSpPr>
        <p:spPr>
          <a:xfrm>
            <a:off x="832049" y="3715383"/>
            <a:ext cx="998510" cy="1002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A076C91-A9F0-321E-B533-620B480BBF84}"/>
              </a:ext>
            </a:extLst>
          </p:cNvPr>
          <p:cNvSpPr/>
          <p:nvPr/>
        </p:nvSpPr>
        <p:spPr>
          <a:xfrm>
            <a:off x="5902397" y="3729636"/>
            <a:ext cx="993063" cy="1002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AFD858-C1FF-0468-7374-2B82418E310D}"/>
              </a:ext>
            </a:extLst>
          </p:cNvPr>
          <p:cNvSpPr txBox="1"/>
          <p:nvPr/>
        </p:nvSpPr>
        <p:spPr>
          <a:xfrm>
            <a:off x="630525" y="217792"/>
            <a:ext cx="37829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competencial 2</a:t>
            </a:r>
            <a:r>
              <a:rPr lang="es-ES" baseline="30000" dirty="0">
                <a:solidFill>
                  <a:srgbClr val="33A2D5"/>
                </a:solidFill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solidFill>
                  <a:srgbClr val="33A2D5"/>
                </a:solidFill>
                <a:effectLst/>
                <a:latin typeface="ABeeZee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  <a:endParaRPr lang="es-ES" sz="1800" dirty="0">
              <a:effectLst/>
              <a:latin typeface="ABeeZe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3FA6BFB2-2CBD-DF89-1656-045CC8E7763A}"/>
              </a:ext>
            </a:extLst>
          </p:cNvPr>
          <p:cNvGrpSpPr/>
          <p:nvPr/>
        </p:nvGrpSpPr>
        <p:grpSpPr>
          <a:xfrm>
            <a:off x="630525" y="645012"/>
            <a:ext cx="5082060" cy="423899"/>
            <a:chOff x="641945" y="949919"/>
            <a:chExt cx="5082060" cy="423899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E34FC87C-BBC8-DB0B-FAAB-CB2F2862A1C2}"/>
                </a:ext>
              </a:extLst>
            </p:cNvPr>
            <p:cNvSpPr txBox="1"/>
            <p:nvPr/>
          </p:nvSpPr>
          <p:spPr>
            <a:xfrm>
              <a:off x="641945" y="949919"/>
              <a:ext cx="2599026" cy="423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  <a:ea typeface="ABeZeh" pitchFamily="2" charset="0"/>
                </a:rPr>
                <a:t>Nom i cognoms</a:t>
              </a:r>
              <a:endParaRPr lang="nl-NL" sz="1600" dirty="0">
                <a:latin typeface="ABeeZee" pitchFamily="2" charset="0"/>
              </a:endParaRPr>
            </a:p>
          </p:txBody>
        </p:sp>
        <p:sp>
          <p:nvSpPr>
            <p:cNvPr id="14" name="Tekstvak 14">
              <a:extLst>
                <a:ext uri="{FF2B5EF4-FFF2-40B4-BE49-F238E27FC236}">
                  <a16:creationId xmlns:a16="http://schemas.microsoft.com/office/drawing/2014/main" id="{FE1A405D-6CE6-D269-02F2-2C41F88EBC0C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23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333333"/>
                  </a:solidFill>
                  <a:latin typeface="ABeeZee" pitchFamily="2" charset="0"/>
                </a:rPr>
                <a:t>Data</a:t>
              </a: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1EC3E486-B0D3-C1E0-4396-A62F0C753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607" y="161106"/>
            <a:ext cx="638175" cy="1428750"/>
          </a:xfrm>
          <a:prstGeom prst="rect">
            <a:avLst/>
          </a:prstGeom>
        </p:spPr>
      </p:pic>
      <p:grpSp>
        <p:nvGrpSpPr>
          <p:cNvPr id="16" name="Groep 109">
            <a:extLst>
              <a:ext uri="{FF2B5EF4-FFF2-40B4-BE49-F238E27FC236}">
                <a16:creationId xmlns:a16="http://schemas.microsoft.com/office/drawing/2014/main" id="{21808C16-FC43-FFAB-B382-0C7B89947208}"/>
              </a:ext>
            </a:extLst>
          </p:cNvPr>
          <p:cNvGrpSpPr/>
          <p:nvPr/>
        </p:nvGrpSpPr>
        <p:grpSpPr>
          <a:xfrm>
            <a:off x="711064" y="1089496"/>
            <a:ext cx="3005187" cy="396000"/>
            <a:chOff x="722356" y="7729459"/>
            <a:chExt cx="6120268" cy="396000"/>
          </a:xfrm>
        </p:grpSpPr>
        <p:cxnSp>
          <p:nvCxnSpPr>
            <p:cNvPr id="17" name="Rechte verbindingslijn 110">
              <a:extLst>
                <a:ext uri="{FF2B5EF4-FFF2-40B4-BE49-F238E27FC236}">
                  <a16:creationId xmlns:a16="http://schemas.microsoft.com/office/drawing/2014/main" id="{3575344E-0FE6-1077-9625-001089D31323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18" name="Rechte verbindingslijn 111">
              <a:extLst>
                <a:ext uri="{FF2B5EF4-FFF2-40B4-BE49-F238E27FC236}">
                  <a16:creationId xmlns:a16="http://schemas.microsoft.com/office/drawing/2014/main" id="{A72E42E9-9E76-F245-D1F7-B88FC90BCAC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19" name="Rechthoek 112">
              <a:extLst>
                <a:ext uri="{FF2B5EF4-FFF2-40B4-BE49-F238E27FC236}">
                  <a16:creationId xmlns:a16="http://schemas.microsoft.com/office/drawing/2014/main" id="{F124B218-40DC-E2B4-4834-D098702ECFBB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ep 109">
            <a:extLst>
              <a:ext uri="{FF2B5EF4-FFF2-40B4-BE49-F238E27FC236}">
                <a16:creationId xmlns:a16="http://schemas.microsoft.com/office/drawing/2014/main" id="{AE273DC7-6BF3-3558-B2DB-E3D04A56A351}"/>
              </a:ext>
            </a:extLst>
          </p:cNvPr>
          <p:cNvGrpSpPr/>
          <p:nvPr/>
        </p:nvGrpSpPr>
        <p:grpSpPr>
          <a:xfrm>
            <a:off x="3914508" y="1096745"/>
            <a:ext cx="3005187" cy="396000"/>
            <a:chOff x="722356" y="7729459"/>
            <a:chExt cx="6120268" cy="396000"/>
          </a:xfrm>
        </p:grpSpPr>
        <p:cxnSp>
          <p:nvCxnSpPr>
            <p:cNvPr id="21" name="Rechte verbindingslijn 110">
              <a:extLst>
                <a:ext uri="{FF2B5EF4-FFF2-40B4-BE49-F238E27FC236}">
                  <a16:creationId xmlns:a16="http://schemas.microsoft.com/office/drawing/2014/main" id="{7B7D8C21-69C1-815C-616B-EECEE90A4A7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2" name="Rechte verbindingslijn 111">
              <a:extLst>
                <a:ext uri="{FF2B5EF4-FFF2-40B4-BE49-F238E27FC236}">
                  <a16:creationId xmlns:a16="http://schemas.microsoft.com/office/drawing/2014/main" id="{271ADD37-4B8A-59AC-743A-5D5FF4F8FF1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3" name="Rechthoek 112">
              <a:extLst>
                <a:ext uri="{FF2B5EF4-FFF2-40B4-BE49-F238E27FC236}">
                  <a16:creationId xmlns:a16="http://schemas.microsoft.com/office/drawing/2014/main" id="{FB9617CE-0D2E-CD53-A0C3-F729B899317B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042A12-66CF-F231-9A21-6C2E080B490F}"/>
              </a:ext>
            </a:extLst>
          </p:cNvPr>
          <p:cNvSpPr txBox="1"/>
          <p:nvPr/>
        </p:nvSpPr>
        <p:spPr>
          <a:xfrm>
            <a:off x="669993" y="2852062"/>
            <a:ext cx="5042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a) </a:t>
            </a:r>
            <a:r>
              <a:rPr lang="es-ES" dirty="0" err="1"/>
              <a:t>Escriu</a:t>
            </a:r>
            <a:r>
              <a:rPr lang="es-ES" dirty="0"/>
              <a:t> o </a:t>
            </a:r>
            <a:r>
              <a:rPr lang="es-ES" dirty="0" err="1"/>
              <a:t>dibuixa</a:t>
            </a:r>
            <a:r>
              <a:rPr lang="es-ES" dirty="0"/>
              <a:t> en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daus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punts</a:t>
            </a:r>
            <a:r>
              <a:rPr lang="es-ES" dirty="0"/>
              <a:t> que falten.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8BC62A1-4911-20B7-75E8-62DC31BAF4B7}"/>
              </a:ext>
            </a:extLst>
          </p:cNvPr>
          <p:cNvSpPr txBox="1"/>
          <p:nvPr/>
        </p:nvSpPr>
        <p:spPr>
          <a:xfrm>
            <a:off x="752783" y="6704440"/>
            <a:ext cx="2062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Partida de Carlos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80C54B6-49EC-F2AE-9A2A-08BE1B68C2CF}"/>
              </a:ext>
            </a:extLst>
          </p:cNvPr>
          <p:cNvSpPr txBox="1"/>
          <p:nvPr/>
        </p:nvSpPr>
        <p:spPr>
          <a:xfrm>
            <a:off x="4492035" y="6679334"/>
            <a:ext cx="206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Partida de Joana</a:t>
            </a:r>
          </a:p>
        </p:txBody>
      </p:sp>
      <p:pic>
        <p:nvPicPr>
          <p:cNvPr id="35" name="Imagen 34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E6E64F9F-BE9E-B2F0-427A-829FE393F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613" y="7085665"/>
            <a:ext cx="2043507" cy="994627"/>
          </a:xfrm>
          <a:prstGeom prst="rect">
            <a:avLst/>
          </a:prstGeom>
        </p:spPr>
      </p:pic>
      <p:sp>
        <p:nvSpPr>
          <p:cNvPr id="36" name="Rectángulo 35">
            <a:extLst>
              <a:ext uri="{FF2B5EF4-FFF2-40B4-BE49-F238E27FC236}">
                <a16:creationId xmlns:a16="http://schemas.microsoft.com/office/drawing/2014/main" id="{11AB0986-A172-C1DC-DB07-F96173132885}"/>
              </a:ext>
            </a:extLst>
          </p:cNvPr>
          <p:cNvSpPr/>
          <p:nvPr/>
        </p:nvSpPr>
        <p:spPr>
          <a:xfrm>
            <a:off x="4477682" y="7154136"/>
            <a:ext cx="849133" cy="809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250F19C-5820-8ABA-63D1-1217E771B40A}"/>
              </a:ext>
            </a:extLst>
          </p:cNvPr>
          <p:cNvSpPr/>
          <p:nvPr/>
        </p:nvSpPr>
        <p:spPr>
          <a:xfrm>
            <a:off x="5514850" y="7138729"/>
            <a:ext cx="275970" cy="35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64DA9374-4C9E-C49C-DE8B-5A6EEEC6D113}"/>
              </a:ext>
            </a:extLst>
          </p:cNvPr>
          <p:cNvSpPr/>
          <p:nvPr/>
        </p:nvSpPr>
        <p:spPr>
          <a:xfrm>
            <a:off x="6096151" y="7653183"/>
            <a:ext cx="243711" cy="310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DCD0AA92-B2B3-C3C3-9DC5-E6621F53C0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159" y="7154136"/>
            <a:ext cx="1858385" cy="901016"/>
          </a:xfrm>
          <a:prstGeom prst="rect">
            <a:avLst/>
          </a:prstGeom>
        </p:spPr>
      </p:pic>
      <p:pic>
        <p:nvPicPr>
          <p:cNvPr id="40" name="Imagen 39" descr="Icono&#10;&#10;Descripción generada automáticamente">
            <a:extLst>
              <a:ext uri="{FF2B5EF4-FFF2-40B4-BE49-F238E27FC236}">
                <a16:creationId xmlns:a16="http://schemas.microsoft.com/office/drawing/2014/main" id="{7719A118-D1C8-024D-0A32-524079A95D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35"/>
          <a:stretch/>
        </p:blipFill>
        <p:spPr>
          <a:xfrm>
            <a:off x="690242" y="7154136"/>
            <a:ext cx="935362" cy="882753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2A1C905A-84BB-8D0E-354A-1FE39502B85E}"/>
              </a:ext>
            </a:extLst>
          </p:cNvPr>
          <p:cNvSpPr txBox="1"/>
          <p:nvPr/>
        </p:nvSpPr>
        <p:spPr>
          <a:xfrm>
            <a:off x="711196" y="4982923"/>
            <a:ext cx="588941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b) </a:t>
            </a:r>
            <a:r>
              <a:rPr lang="es-ES" b="1" dirty="0" err="1"/>
              <a:t>Llegeix</a:t>
            </a:r>
            <a:r>
              <a:rPr lang="es-ES" b="1" dirty="0"/>
              <a:t> el que </a:t>
            </a:r>
            <a:r>
              <a:rPr lang="es-ES" b="1" dirty="0" err="1"/>
              <a:t>diuen</a:t>
            </a:r>
            <a:r>
              <a:rPr lang="es-ES" b="1" dirty="0"/>
              <a:t> Joana i Carles. </a:t>
            </a:r>
            <a:r>
              <a:rPr lang="es-ES" dirty="0"/>
              <a:t>Justifica qui té la raó.</a:t>
            </a:r>
          </a:p>
          <a:p>
            <a:pPr algn="ctr"/>
            <a:endParaRPr lang="es-ES" sz="900" dirty="0"/>
          </a:p>
          <a:p>
            <a:pPr algn="ctr"/>
            <a:r>
              <a:rPr lang="es-ES" dirty="0"/>
              <a:t>«Joana </a:t>
            </a:r>
            <a:r>
              <a:rPr lang="es-ES" dirty="0" err="1"/>
              <a:t>diu</a:t>
            </a:r>
            <a:r>
              <a:rPr lang="es-ES" dirty="0"/>
              <a:t> que ha </a:t>
            </a:r>
            <a:r>
              <a:rPr lang="es-ES" dirty="0" err="1"/>
              <a:t>guanyat</a:t>
            </a:r>
            <a:r>
              <a:rPr lang="es-ES" dirty="0"/>
              <a:t>. Carles no </a:t>
            </a:r>
            <a:r>
              <a:rPr lang="es-ES" dirty="0" err="1"/>
              <a:t>pot</a:t>
            </a:r>
            <a:r>
              <a:rPr lang="es-ES" dirty="0"/>
              <a:t> </a:t>
            </a:r>
            <a:r>
              <a:rPr lang="es-ES" dirty="0" err="1"/>
              <a:t>veure</a:t>
            </a:r>
            <a:r>
              <a:rPr lang="es-ES" dirty="0"/>
              <a:t> el </a:t>
            </a:r>
            <a:r>
              <a:rPr lang="es-ES" dirty="0" err="1"/>
              <a:t>resultat</a:t>
            </a:r>
            <a:r>
              <a:rPr lang="es-ES" dirty="0"/>
              <a:t> </a:t>
            </a:r>
            <a:r>
              <a:rPr lang="es-ES" dirty="0" err="1"/>
              <a:t>d´un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 dirty="0" err="1"/>
              <a:t>daus</a:t>
            </a:r>
            <a:r>
              <a:rPr lang="es-ES" dirty="0"/>
              <a:t> de Joana </a:t>
            </a:r>
            <a:r>
              <a:rPr lang="es-ES" dirty="0" err="1"/>
              <a:t>però</a:t>
            </a:r>
            <a:r>
              <a:rPr lang="es-ES" dirty="0"/>
              <a:t> </a:t>
            </a:r>
            <a:r>
              <a:rPr lang="es-ES" dirty="0" err="1"/>
              <a:t>assegura</a:t>
            </a:r>
            <a:r>
              <a:rPr lang="es-ES" dirty="0"/>
              <a:t> que </a:t>
            </a:r>
            <a:r>
              <a:rPr lang="es-ES" dirty="0" err="1"/>
              <a:t>és</a:t>
            </a:r>
            <a:r>
              <a:rPr lang="es-ES" dirty="0"/>
              <a:t> </a:t>
            </a:r>
            <a:r>
              <a:rPr lang="es-ES" dirty="0" err="1"/>
              <a:t>impossible</a:t>
            </a:r>
            <a:r>
              <a:rPr lang="es-ES" dirty="0"/>
              <a:t>, que </a:t>
            </a:r>
            <a:r>
              <a:rPr lang="es-ES" dirty="0" err="1"/>
              <a:t>com</a:t>
            </a:r>
            <a:r>
              <a:rPr lang="es-ES" dirty="0"/>
              <a:t> a </a:t>
            </a:r>
            <a:r>
              <a:rPr lang="es-ES" dirty="0" err="1"/>
              <a:t>molt</a:t>
            </a:r>
            <a:r>
              <a:rPr lang="es-ES" dirty="0"/>
              <a:t> han </a:t>
            </a:r>
            <a:r>
              <a:rPr lang="es-ES" dirty="0" err="1"/>
              <a:t>tornat</a:t>
            </a:r>
            <a:r>
              <a:rPr lang="es-ES" dirty="0"/>
              <a:t> a empatar.»</a:t>
            </a:r>
          </a:p>
          <a:p>
            <a:endParaRPr lang="es-ES" dirty="0"/>
          </a:p>
        </p:txBody>
      </p:sp>
      <p:grpSp>
        <p:nvGrpSpPr>
          <p:cNvPr id="42" name="Groep 109">
            <a:extLst>
              <a:ext uri="{FF2B5EF4-FFF2-40B4-BE49-F238E27FC236}">
                <a16:creationId xmlns:a16="http://schemas.microsoft.com/office/drawing/2014/main" id="{C2490456-AE1A-2886-40F7-33CE54F58E47}"/>
              </a:ext>
            </a:extLst>
          </p:cNvPr>
          <p:cNvGrpSpPr/>
          <p:nvPr/>
        </p:nvGrpSpPr>
        <p:grpSpPr>
          <a:xfrm>
            <a:off x="973871" y="9331441"/>
            <a:ext cx="5952369" cy="396000"/>
            <a:chOff x="722356" y="7729459"/>
            <a:chExt cx="6120268" cy="396000"/>
          </a:xfrm>
        </p:grpSpPr>
        <p:cxnSp>
          <p:nvCxnSpPr>
            <p:cNvPr id="58" name="Rechte verbindingslijn 110">
              <a:extLst>
                <a:ext uri="{FF2B5EF4-FFF2-40B4-BE49-F238E27FC236}">
                  <a16:creationId xmlns:a16="http://schemas.microsoft.com/office/drawing/2014/main" id="{7FA7688C-397D-84A0-A5CB-43FB623437A1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59" name="Rechte verbindingslijn 111">
              <a:extLst>
                <a:ext uri="{FF2B5EF4-FFF2-40B4-BE49-F238E27FC236}">
                  <a16:creationId xmlns:a16="http://schemas.microsoft.com/office/drawing/2014/main" id="{723BB259-C5EE-DD3B-D354-FC9E7D22AAA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0" name="Rechthoek 112">
              <a:extLst>
                <a:ext uri="{FF2B5EF4-FFF2-40B4-BE49-F238E27FC236}">
                  <a16:creationId xmlns:a16="http://schemas.microsoft.com/office/drawing/2014/main" id="{F518FCE1-EEFC-F589-F1DF-3ECB557E61F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ep 109">
            <a:extLst>
              <a:ext uri="{FF2B5EF4-FFF2-40B4-BE49-F238E27FC236}">
                <a16:creationId xmlns:a16="http://schemas.microsoft.com/office/drawing/2014/main" id="{C9DC368C-2F2B-AC32-3864-B82831B4F401}"/>
              </a:ext>
            </a:extLst>
          </p:cNvPr>
          <p:cNvGrpSpPr/>
          <p:nvPr/>
        </p:nvGrpSpPr>
        <p:grpSpPr>
          <a:xfrm>
            <a:off x="987726" y="8210834"/>
            <a:ext cx="5952369" cy="396000"/>
            <a:chOff x="722356" y="7729459"/>
            <a:chExt cx="6120268" cy="396000"/>
          </a:xfrm>
        </p:grpSpPr>
        <p:cxnSp>
          <p:nvCxnSpPr>
            <p:cNvPr id="62" name="Rechte verbindingslijn 110">
              <a:extLst>
                <a:ext uri="{FF2B5EF4-FFF2-40B4-BE49-F238E27FC236}">
                  <a16:creationId xmlns:a16="http://schemas.microsoft.com/office/drawing/2014/main" id="{A084313D-5B3C-1E1C-7FFC-A7F48C31848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3" name="Rechte verbindingslijn 111">
              <a:extLst>
                <a:ext uri="{FF2B5EF4-FFF2-40B4-BE49-F238E27FC236}">
                  <a16:creationId xmlns:a16="http://schemas.microsoft.com/office/drawing/2014/main" id="{61CB66C6-4195-D8BE-4D06-CE6B7ABF297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4" name="Rechthoek 112">
              <a:extLst>
                <a:ext uri="{FF2B5EF4-FFF2-40B4-BE49-F238E27FC236}">
                  <a16:creationId xmlns:a16="http://schemas.microsoft.com/office/drawing/2014/main" id="{4AC1EF18-028F-6A22-40FA-FA3272F8E54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ep 109">
            <a:extLst>
              <a:ext uri="{FF2B5EF4-FFF2-40B4-BE49-F238E27FC236}">
                <a16:creationId xmlns:a16="http://schemas.microsoft.com/office/drawing/2014/main" id="{B5908E61-E91B-012E-C4E9-7ECA5DA56736}"/>
              </a:ext>
            </a:extLst>
          </p:cNvPr>
          <p:cNvGrpSpPr/>
          <p:nvPr/>
        </p:nvGrpSpPr>
        <p:grpSpPr>
          <a:xfrm>
            <a:off x="994904" y="8748364"/>
            <a:ext cx="5952369" cy="396000"/>
            <a:chOff x="722356" y="7729459"/>
            <a:chExt cx="6120268" cy="396000"/>
          </a:xfrm>
        </p:grpSpPr>
        <p:cxnSp>
          <p:nvCxnSpPr>
            <p:cNvPr id="66" name="Rechte verbindingslijn 110">
              <a:extLst>
                <a:ext uri="{FF2B5EF4-FFF2-40B4-BE49-F238E27FC236}">
                  <a16:creationId xmlns:a16="http://schemas.microsoft.com/office/drawing/2014/main" id="{F5461D2A-4142-42AE-62B8-B2272E937430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67" name="Rechte verbindingslijn 111">
              <a:extLst>
                <a:ext uri="{FF2B5EF4-FFF2-40B4-BE49-F238E27FC236}">
                  <a16:creationId xmlns:a16="http://schemas.microsoft.com/office/drawing/2014/main" id="{7CEE77F9-3D65-1CCB-4CF6-F20A02DD033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68" name="Rechthoek 112">
              <a:extLst>
                <a:ext uri="{FF2B5EF4-FFF2-40B4-BE49-F238E27FC236}">
                  <a16:creationId xmlns:a16="http://schemas.microsoft.com/office/drawing/2014/main" id="{7BC0E660-A0F2-AFA7-8B9B-97A77F502C26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380167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779D70-AF46-4480-AC1D-4E7B0E8236CB}"/>
</file>

<file path=customXml/itemProps3.xml><?xml version="1.0" encoding="utf-8"?>
<ds:datastoreItem xmlns:ds="http://schemas.openxmlformats.org/officeDocument/2006/customXml" ds:itemID="{5643F5B3-B114-441E-AD41-A0680C4AAB7A}">
  <ds:schemaRefs>
    <ds:schemaRef ds:uri="f0ce2327-97fb-4dfc-a980-285cacb0ad39"/>
    <ds:schemaRef ds:uri="http://purl.org/dc/dcmitype/"/>
    <ds:schemaRef ds:uri="4df41d69-8cf9-497b-ae8f-b424b063cd2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5e102e3-8b0f-46a1-a7a1-3cee9982e5bb"/>
    <ds:schemaRef ds:uri="0adf090d-f500-427a-903a-d76151da7b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13193</TotalTime>
  <Words>491</Words>
  <Application>Microsoft Office PowerPoint</Application>
  <PresentationFormat>Personalizado</PresentationFormat>
  <Paragraphs>66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ABeeZee</vt:lpstr>
      <vt:lpstr>Arial</vt:lpstr>
      <vt:lpstr>Calibri</vt:lpstr>
      <vt:lpstr>Calibri Light</vt:lpstr>
      <vt:lpstr>Escolar1</vt:lpstr>
      <vt:lpstr>Escolar2</vt:lpstr>
      <vt:lpstr>Times New Roman</vt:lpstr>
      <vt:lpstr>Kantoorthema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Sergi Molla Vicedo</cp:lastModifiedBy>
  <cp:revision>118</cp:revision>
  <dcterms:created xsi:type="dcterms:W3CDTF">2022-01-03T10:00:59Z</dcterms:created>
  <dcterms:modified xsi:type="dcterms:W3CDTF">2025-01-22T15:53:52Z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