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8" r:id="rId5"/>
    <p:sldId id="267" r:id="rId6"/>
    <p:sldId id="261" r:id="rId7"/>
    <p:sldId id="268" r:id="rId8"/>
    <p:sldId id="264" r:id="rId9"/>
    <p:sldId id="266" r:id="rId10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F15"/>
    <a:srgbClr val="C82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D30BB-8D69-42DA-A185-0E518C1AB555}" v="1" dt="2025-01-23T10:32:23.55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2910" y="-6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a mañas" userId="c32ce29cd7070b9d" providerId="LiveId" clId="{AF1CBD28-B5AC-4AA6-9FAD-EE92870E186E}"/>
    <pc:docChg chg="custSel modSld">
      <pc:chgData name="mara mañas" userId="c32ce29cd7070b9d" providerId="LiveId" clId="{AF1CBD28-B5AC-4AA6-9FAD-EE92870E186E}" dt="2023-08-31T11:17:57.281" v="4" actId="1076"/>
      <pc:docMkLst>
        <pc:docMk/>
      </pc:docMkLst>
      <pc:sldChg chg="addSp delSp modSp mod">
        <pc:chgData name="mara mañas" userId="c32ce29cd7070b9d" providerId="LiveId" clId="{AF1CBD28-B5AC-4AA6-9FAD-EE92870E186E}" dt="2023-08-31T11:17:57.281" v="4" actId="1076"/>
        <pc:sldMkLst>
          <pc:docMk/>
          <pc:sldMk cId="1250471652" sldId="266"/>
        </pc:sldMkLst>
      </pc:sldChg>
    </pc:docChg>
  </pc:docChgLst>
  <pc:docChgLst>
    <pc:chgData name="Sergi Molla Vicedo" userId="7c161ecc-dcbb-479f-9826-c5e238cb0033" providerId="ADAL" clId="{ED0D30BB-8D69-42DA-A185-0E518C1AB555}"/>
    <pc:docChg chg="undo custSel modSld">
      <pc:chgData name="Sergi Molla Vicedo" userId="7c161ecc-dcbb-479f-9826-c5e238cb0033" providerId="ADAL" clId="{ED0D30BB-8D69-42DA-A185-0E518C1AB555}" dt="2025-01-23T12:58:18.549" v="1774" actId="20577"/>
      <pc:docMkLst>
        <pc:docMk/>
      </pc:docMkLst>
      <pc:sldChg chg="modSp mod">
        <pc:chgData name="Sergi Molla Vicedo" userId="7c161ecc-dcbb-479f-9826-c5e238cb0033" providerId="ADAL" clId="{ED0D30BB-8D69-42DA-A185-0E518C1AB555}" dt="2025-01-23T10:43:25.935" v="457" actId="20577"/>
        <pc:sldMkLst>
          <pc:docMk/>
          <pc:sldMk cId="0" sldId="258"/>
        </pc:sldMkLst>
        <pc:spChg chg="mod">
          <ac:chgData name="Sergi Molla Vicedo" userId="7c161ecc-dcbb-479f-9826-c5e238cb0033" providerId="ADAL" clId="{ED0D30BB-8D69-42DA-A185-0E518C1AB555}" dt="2025-01-23T10:32:43.390" v="65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Sergi Molla Vicedo" userId="7c161ecc-dcbb-479f-9826-c5e238cb0033" providerId="ADAL" clId="{ED0D30BB-8D69-42DA-A185-0E518C1AB555}" dt="2025-01-23T10:39:20.217" v="225" actId="20577"/>
          <ac:spMkLst>
            <pc:docMk/>
            <pc:sldMk cId="0" sldId="258"/>
            <ac:spMk id="4" creationId="{941CA059-3AFF-9D2C-ECCB-16DDDA3AA162}"/>
          </ac:spMkLst>
        </pc:spChg>
        <pc:spChg chg="mod">
          <ac:chgData name="Sergi Molla Vicedo" userId="7c161ecc-dcbb-479f-9826-c5e238cb0033" providerId="ADAL" clId="{ED0D30BB-8D69-42DA-A185-0E518C1AB555}" dt="2025-01-23T10:32:19.745" v="9" actId="20577"/>
          <ac:spMkLst>
            <pc:docMk/>
            <pc:sldMk cId="0" sldId="258"/>
            <ac:spMk id="5" creationId="{EEB99D53-D8B2-4305-36C3-08F6F44E6F3E}"/>
          </ac:spMkLst>
        </pc:spChg>
        <pc:spChg chg="mod">
          <ac:chgData name="Sergi Molla Vicedo" userId="7c161ecc-dcbb-479f-9826-c5e238cb0033" providerId="ADAL" clId="{ED0D30BB-8D69-42DA-A185-0E518C1AB555}" dt="2025-01-23T10:32:30.341" v="36" actId="20577"/>
          <ac:spMkLst>
            <pc:docMk/>
            <pc:sldMk cId="0" sldId="258"/>
            <ac:spMk id="8" creationId="{F955C817-37B1-1F61-0EAD-419EA839CD99}"/>
          </ac:spMkLst>
        </pc:spChg>
        <pc:spChg chg="mod">
          <ac:chgData name="Sergi Molla Vicedo" userId="7c161ecc-dcbb-479f-9826-c5e238cb0033" providerId="ADAL" clId="{ED0D30BB-8D69-42DA-A185-0E518C1AB555}" dt="2025-01-23T10:32:35.057" v="43" actId="20577"/>
          <ac:spMkLst>
            <pc:docMk/>
            <pc:sldMk cId="0" sldId="258"/>
            <ac:spMk id="9" creationId="{97F90EB1-9157-B3C5-2D64-9A351D32D0AE}"/>
          </ac:spMkLst>
        </pc:spChg>
        <pc:spChg chg="mod">
          <ac:chgData name="Sergi Molla Vicedo" userId="7c161ecc-dcbb-479f-9826-c5e238cb0033" providerId="ADAL" clId="{ED0D30BB-8D69-42DA-A185-0E518C1AB555}" dt="2025-01-23T10:43:13.822" v="454" actId="20577"/>
          <ac:spMkLst>
            <pc:docMk/>
            <pc:sldMk cId="0" sldId="258"/>
            <ac:spMk id="23" creationId="{75EE6269-2E86-1BD7-D38C-8758CF7C05CF}"/>
          </ac:spMkLst>
        </pc:spChg>
        <pc:spChg chg="mod">
          <ac:chgData name="Sergi Molla Vicedo" userId="7c161ecc-dcbb-479f-9826-c5e238cb0033" providerId="ADAL" clId="{ED0D30BB-8D69-42DA-A185-0E518C1AB555}" dt="2025-01-23T10:43:25.935" v="457" actId="20577"/>
          <ac:spMkLst>
            <pc:docMk/>
            <pc:sldMk cId="0" sldId="258"/>
            <ac:spMk id="43" creationId="{E23CB947-35A1-3D44-57C5-EB31E88B5D57}"/>
          </ac:spMkLst>
        </pc:spChg>
        <pc:spChg chg="mod">
          <ac:chgData name="Sergi Molla Vicedo" userId="7c161ecc-dcbb-479f-9826-c5e238cb0033" providerId="ADAL" clId="{ED0D30BB-8D69-42DA-A185-0E518C1AB555}" dt="2025-01-23T10:42:36.809" v="404" actId="20577"/>
          <ac:spMkLst>
            <pc:docMk/>
            <pc:sldMk cId="0" sldId="258"/>
            <ac:spMk id="48" creationId="{7E8353C7-8FC0-E350-A93D-EA75011DD53E}"/>
          </ac:spMkLst>
        </pc:spChg>
        <pc:spChg chg="mod">
          <ac:chgData name="Sergi Molla Vicedo" userId="7c161ecc-dcbb-479f-9826-c5e238cb0033" providerId="ADAL" clId="{ED0D30BB-8D69-42DA-A185-0E518C1AB555}" dt="2025-01-23T10:42:48.297" v="442" actId="20577"/>
          <ac:spMkLst>
            <pc:docMk/>
            <pc:sldMk cId="0" sldId="258"/>
            <ac:spMk id="51" creationId="{0514A29D-9FD2-91E2-F4DA-D7210FC881FE}"/>
          </ac:spMkLst>
        </pc:spChg>
        <pc:grpChg chg="mod">
          <ac:chgData name="Sergi Molla Vicedo" userId="7c161ecc-dcbb-479f-9826-c5e238cb0033" providerId="ADAL" clId="{ED0D30BB-8D69-42DA-A185-0E518C1AB555}" dt="2025-01-23T10:32:23.554" v="10" actId="20578"/>
          <ac:grpSpMkLst>
            <pc:docMk/>
            <pc:sldMk cId="0" sldId="258"/>
            <ac:grpSpMk id="7" creationId="{A4F28CB0-18CA-B87D-B0C3-B7FA875DB403}"/>
          </ac:grpSpMkLst>
        </pc:grpChg>
      </pc:sldChg>
      <pc:sldChg chg="modSp mod">
        <pc:chgData name="Sergi Molla Vicedo" userId="7c161ecc-dcbb-479f-9826-c5e238cb0033" providerId="ADAL" clId="{ED0D30BB-8D69-42DA-A185-0E518C1AB555}" dt="2025-01-23T12:55:35.724" v="1760" actId="20577"/>
        <pc:sldMkLst>
          <pc:docMk/>
          <pc:sldMk cId="0" sldId="261"/>
        </pc:sldMkLst>
        <pc:spChg chg="mod">
          <ac:chgData name="Sergi Molla Vicedo" userId="7c161ecc-dcbb-479f-9826-c5e238cb0033" providerId="ADAL" clId="{ED0D30BB-8D69-42DA-A185-0E518C1AB555}" dt="2025-01-23T12:02:13.775" v="630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Sergi Molla Vicedo" userId="7c161ecc-dcbb-479f-9826-c5e238cb0033" providerId="ADAL" clId="{ED0D30BB-8D69-42DA-A185-0E518C1AB555}" dt="2025-01-23T12:55:35.724" v="1760" actId="20577"/>
          <ac:spMkLst>
            <pc:docMk/>
            <pc:sldMk cId="0" sldId="261"/>
            <ac:spMk id="9" creationId="{69CC71BD-D3B8-2792-9CAC-B7BC05FEF254}"/>
          </ac:spMkLst>
        </pc:spChg>
        <pc:spChg chg="mod">
          <ac:chgData name="Sergi Molla Vicedo" userId="7c161ecc-dcbb-479f-9826-c5e238cb0033" providerId="ADAL" clId="{ED0D30BB-8D69-42DA-A185-0E518C1AB555}" dt="2025-01-23T12:01:53.401" v="592" actId="20577"/>
          <ac:spMkLst>
            <pc:docMk/>
            <pc:sldMk cId="0" sldId="261"/>
            <ac:spMk id="20" creationId="{3FFFB286-103C-51BB-BB61-1398A443EA77}"/>
          </ac:spMkLst>
        </pc:spChg>
        <pc:spChg chg="mod">
          <ac:chgData name="Sergi Molla Vicedo" userId="7c161ecc-dcbb-479f-9826-c5e238cb0033" providerId="ADAL" clId="{ED0D30BB-8D69-42DA-A185-0E518C1AB555}" dt="2025-01-23T12:27:04.400" v="1236" actId="20577"/>
          <ac:spMkLst>
            <pc:docMk/>
            <pc:sldMk cId="0" sldId="261"/>
            <ac:spMk id="22" creationId="{F3F167BA-78A2-417B-F975-AF692C018364}"/>
          </ac:spMkLst>
        </pc:spChg>
        <pc:spChg chg="mod">
          <ac:chgData name="Sergi Molla Vicedo" userId="7c161ecc-dcbb-479f-9826-c5e238cb0033" providerId="ADAL" clId="{ED0D30BB-8D69-42DA-A185-0E518C1AB555}" dt="2025-01-23T12:02:00.164" v="605" actId="20577"/>
          <ac:spMkLst>
            <pc:docMk/>
            <pc:sldMk cId="0" sldId="261"/>
            <ac:spMk id="30" creationId="{679E530C-48CC-E8AC-1F0E-E803F2BD04E9}"/>
          </ac:spMkLst>
        </pc:spChg>
        <pc:spChg chg="mod">
          <ac:chgData name="Sergi Molla Vicedo" userId="7c161ecc-dcbb-479f-9826-c5e238cb0033" providerId="ADAL" clId="{ED0D30BB-8D69-42DA-A185-0E518C1AB555}" dt="2025-01-23T12:02:07.645" v="612" actId="20577"/>
          <ac:spMkLst>
            <pc:docMk/>
            <pc:sldMk cId="0" sldId="261"/>
            <ac:spMk id="31" creationId="{EC8C13ED-2C97-C230-99FE-70FF7FD0C183}"/>
          </ac:spMkLst>
        </pc:spChg>
        <pc:spChg chg="mod">
          <ac:chgData name="Sergi Molla Vicedo" userId="7c161ecc-dcbb-479f-9826-c5e238cb0033" providerId="ADAL" clId="{ED0D30BB-8D69-42DA-A185-0E518C1AB555}" dt="2025-01-23T12:03:32.096" v="772" actId="20577"/>
          <ac:spMkLst>
            <pc:docMk/>
            <pc:sldMk cId="0" sldId="261"/>
            <ac:spMk id="41" creationId="{1E8F2C68-F10B-3EEB-F3B3-798F5A47C7B9}"/>
          </ac:spMkLst>
        </pc:spChg>
        <pc:spChg chg="mod">
          <ac:chgData name="Sergi Molla Vicedo" userId="7c161ecc-dcbb-479f-9826-c5e238cb0033" providerId="ADAL" clId="{ED0D30BB-8D69-42DA-A185-0E518C1AB555}" dt="2025-01-23T12:03:53.468" v="783" actId="14100"/>
          <ac:spMkLst>
            <pc:docMk/>
            <pc:sldMk cId="0" sldId="261"/>
            <ac:spMk id="50" creationId="{BDF81023-5B4F-C392-584B-DE927E307342}"/>
          </ac:spMkLst>
        </pc:spChg>
        <pc:spChg chg="mod">
          <ac:chgData name="Sergi Molla Vicedo" userId="7c161ecc-dcbb-479f-9826-c5e238cb0033" providerId="ADAL" clId="{ED0D30BB-8D69-42DA-A185-0E518C1AB555}" dt="2025-01-23T12:03:37.242" v="777" actId="20577"/>
          <ac:spMkLst>
            <pc:docMk/>
            <pc:sldMk cId="0" sldId="261"/>
            <ac:spMk id="51" creationId="{E7F890C5-9D92-ECA9-FEF3-10EA13C270E8}"/>
          </ac:spMkLst>
        </pc:spChg>
        <pc:spChg chg="mod">
          <ac:chgData name="Sergi Molla Vicedo" userId="7c161ecc-dcbb-479f-9826-c5e238cb0033" providerId="ADAL" clId="{ED0D30BB-8D69-42DA-A185-0E518C1AB555}" dt="2025-01-23T12:18:03.088" v="834" actId="20577"/>
          <ac:spMkLst>
            <pc:docMk/>
            <pc:sldMk cId="0" sldId="261"/>
            <ac:spMk id="52" creationId="{AF3268FB-E4AB-103A-6A10-C6E92BD048A4}"/>
          </ac:spMkLst>
        </pc:spChg>
        <pc:spChg chg="mod">
          <ac:chgData name="Sergi Molla Vicedo" userId="7c161ecc-dcbb-479f-9826-c5e238cb0033" providerId="ADAL" clId="{ED0D30BB-8D69-42DA-A185-0E518C1AB555}" dt="2025-01-23T12:22:02.012" v="944" actId="20577"/>
          <ac:spMkLst>
            <pc:docMk/>
            <pc:sldMk cId="0" sldId="261"/>
            <ac:spMk id="56" creationId="{B74BE56F-D1D7-EC0B-3ABA-DC335ECDB2A3}"/>
          </ac:spMkLst>
        </pc:spChg>
      </pc:sldChg>
      <pc:sldChg chg="modSp mod">
        <pc:chgData name="Sergi Molla Vicedo" userId="7c161ecc-dcbb-479f-9826-c5e238cb0033" providerId="ADAL" clId="{ED0D30BB-8D69-42DA-A185-0E518C1AB555}" dt="2025-01-23T12:57:18.822" v="1772" actId="1076"/>
        <pc:sldMkLst>
          <pc:docMk/>
          <pc:sldMk cId="0" sldId="264"/>
        </pc:sldMkLst>
        <pc:spChg chg="mod">
          <ac:chgData name="Sergi Molla Vicedo" userId="7c161ecc-dcbb-479f-9826-c5e238cb0033" providerId="ADAL" clId="{ED0D30BB-8D69-42DA-A185-0E518C1AB555}" dt="2025-01-23T12:51:35.307" v="1573" actId="20577"/>
          <ac:spMkLst>
            <pc:docMk/>
            <pc:sldMk cId="0" sldId="264"/>
            <ac:spMk id="4" creationId="{B7B2EE6A-759F-04BD-65C2-3F38897F02D1}"/>
          </ac:spMkLst>
        </pc:spChg>
        <pc:spChg chg="mod">
          <ac:chgData name="Sergi Molla Vicedo" userId="7c161ecc-dcbb-479f-9826-c5e238cb0033" providerId="ADAL" clId="{ED0D30BB-8D69-42DA-A185-0E518C1AB555}" dt="2025-01-23T12:45:51.272" v="1242" actId="20577"/>
          <ac:spMkLst>
            <pc:docMk/>
            <pc:sldMk cId="0" sldId="264"/>
            <ac:spMk id="19" creationId="{E7855372-069B-2670-1741-3E23FD8DDFE7}"/>
          </ac:spMkLst>
        </pc:spChg>
        <pc:spChg chg="mod">
          <ac:chgData name="Sergi Molla Vicedo" userId="7c161ecc-dcbb-479f-9826-c5e238cb0033" providerId="ADAL" clId="{ED0D30BB-8D69-42DA-A185-0E518C1AB555}" dt="2025-01-23T12:48:44.121" v="1393" actId="20577"/>
          <ac:spMkLst>
            <pc:docMk/>
            <pc:sldMk cId="0" sldId="264"/>
            <ac:spMk id="23" creationId="{DDA11F12-9746-289D-0598-519C046159D5}"/>
          </ac:spMkLst>
        </pc:spChg>
        <pc:spChg chg="mod">
          <ac:chgData name="Sergi Molla Vicedo" userId="7c161ecc-dcbb-479f-9826-c5e238cb0033" providerId="ADAL" clId="{ED0D30BB-8D69-42DA-A185-0E518C1AB555}" dt="2025-01-23T12:49:03.986" v="1444" actId="20577"/>
          <ac:spMkLst>
            <pc:docMk/>
            <pc:sldMk cId="0" sldId="264"/>
            <ac:spMk id="25" creationId="{809EE6BC-525F-EC2D-F175-D4123DE37573}"/>
          </ac:spMkLst>
        </pc:spChg>
        <pc:spChg chg="mod">
          <ac:chgData name="Sergi Molla Vicedo" userId="7c161ecc-dcbb-479f-9826-c5e238cb0033" providerId="ADAL" clId="{ED0D30BB-8D69-42DA-A185-0E518C1AB555}" dt="2025-01-23T12:45:58.092" v="1255" actId="20577"/>
          <ac:spMkLst>
            <pc:docMk/>
            <pc:sldMk cId="0" sldId="264"/>
            <ac:spMk id="27" creationId="{A1CA6C50-52A5-BA3F-9E67-5CF936921316}"/>
          </ac:spMkLst>
        </pc:spChg>
        <pc:spChg chg="mod">
          <ac:chgData name="Sergi Molla Vicedo" userId="7c161ecc-dcbb-479f-9826-c5e238cb0033" providerId="ADAL" clId="{ED0D30BB-8D69-42DA-A185-0E518C1AB555}" dt="2025-01-23T12:46:01.863" v="1262" actId="20577"/>
          <ac:spMkLst>
            <pc:docMk/>
            <pc:sldMk cId="0" sldId="264"/>
            <ac:spMk id="28" creationId="{861ED426-6C25-B119-4618-A95DB1363204}"/>
          </ac:spMkLst>
        </pc:spChg>
        <pc:spChg chg="mod">
          <ac:chgData name="Sergi Molla Vicedo" userId="7c161ecc-dcbb-479f-9826-c5e238cb0033" providerId="ADAL" clId="{ED0D30BB-8D69-42DA-A185-0E518C1AB555}" dt="2025-01-23T12:57:18.822" v="1772" actId="1076"/>
          <ac:spMkLst>
            <pc:docMk/>
            <pc:sldMk cId="0" sldId="264"/>
            <ac:spMk id="41" creationId="{BE7FE183-FDA2-AB1A-9B9E-805C82D195EC}"/>
          </ac:spMkLst>
        </pc:spChg>
        <pc:spChg chg="mod">
          <ac:chgData name="Sergi Molla Vicedo" userId="7c161ecc-dcbb-479f-9826-c5e238cb0033" providerId="ADAL" clId="{ED0D30BB-8D69-42DA-A185-0E518C1AB555}" dt="2025-01-23T12:51:27.290" v="1570" actId="20577"/>
          <ac:spMkLst>
            <pc:docMk/>
            <pc:sldMk cId="0" sldId="264"/>
            <ac:spMk id="47" creationId="{7E12154E-0424-D4A4-323B-3EAB55C04FAE}"/>
          </ac:spMkLst>
        </pc:spChg>
        <pc:spChg chg="mod">
          <ac:chgData name="Sergi Molla Vicedo" userId="7c161ecc-dcbb-479f-9826-c5e238cb0033" providerId="ADAL" clId="{ED0D30BB-8D69-42DA-A185-0E518C1AB555}" dt="2025-01-23T12:46:23.564" v="1308" actId="20577"/>
          <ac:spMkLst>
            <pc:docMk/>
            <pc:sldMk cId="0" sldId="264"/>
            <ac:spMk id="48" creationId="{E4E18709-4B51-9591-701B-52B4551E4160}"/>
          </ac:spMkLst>
        </pc:spChg>
        <pc:spChg chg="mod">
          <ac:chgData name="Sergi Molla Vicedo" userId="7c161ecc-dcbb-479f-9826-c5e238cb0033" providerId="ADAL" clId="{ED0D30BB-8D69-42DA-A185-0E518C1AB555}" dt="2025-01-23T12:46:07.199" v="1280" actId="20577"/>
          <ac:spMkLst>
            <pc:docMk/>
            <pc:sldMk cId="0" sldId="264"/>
            <ac:spMk id="50" creationId="{10F0FD5B-8744-054B-E692-02AF8C3E51C7}"/>
          </ac:spMkLst>
        </pc:spChg>
      </pc:sldChg>
      <pc:sldChg chg="modSp mod">
        <pc:chgData name="Sergi Molla Vicedo" userId="7c161ecc-dcbb-479f-9826-c5e238cb0033" providerId="ADAL" clId="{ED0D30BB-8D69-42DA-A185-0E518C1AB555}" dt="2025-01-23T12:58:18.549" v="1774" actId="20577"/>
        <pc:sldMkLst>
          <pc:docMk/>
          <pc:sldMk cId="1250471652" sldId="266"/>
        </pc:sldMkLst>
        <pc:spChg chg="mod">
          <ac:chgData name="Sergi Molla Vicedo" userId="7c161ecc-dcbb-479f-9826-c5e238cb0033" providerId="ADAL" clId="{ED0D30BB-8D69-42DA-A185-0E518C1AB555}" dt="2025-01-23T12:54:44.982" v="1758" actId="20577"/>
          <ac:spMkLst>
            <pc:docMk/>
            <pc:sldMk cId="1250471652" sldId="266"/>
            <ac:spMk id="4" creationId="{B7B2EE6A-759F-04BD-65C2-3F38897F02D1}"/>
          </ac:spMkLst>
        </pc:spChg>
        <pc:spChg chg="mod">
          <ac:chgData name="Sergi Molla Vicedo" userId="7c161ecc-dcbb-479f-9826-c5e238cb0033" providerId="ADAL" clId="{ED0D30BB-8D69-42DA-A185-0E518C1AB555}" dt="2025-01-23T12:53:24.531" v="1618" actId="20577"/>
          <ac:spMkLst>
            <pc:docMk/>
            <pc:sldMk cId="1250471652" sldId="266"/>
            <ac:spMk id="16" creationId="{8FC0EAAD-DCD2-A50B-A3B0-823C424CC3C1}"/>
          </ac:spMkLst>
        </pc:spChg>
        <pc:spChg chg="mod">
          <ac:chgData name="Sergi Molla Vicedo" userId="7c161ecc-dcbb-479f-9826-c5e238cb0033" providerId="ADAL" clId="{ED0D30BB-8D69-42DA-A185-0E518C1AB555}" dt="2025-01-23T12:58:18.549" v="1774" actId="20577"/>
          <ac:spMkLst>
            <pc:docMk/>
            <pc:sldMk cId="1250471652" sldId="266"/>
            <ac:spMk id="25" creationId="{809EE6BC-525F-EC2D-F175-D4123DE37573}"/>
          </ac:spMkLst>
        </pc:spChg>
        <pc:spChg chg="mod">
          <ac:chgData name="Sergi Molla Vicedo" userId="7c161ecc-dcbb-479f-9826-c5e238cb0033" providerId="ADAL" clId="{ED0D30BB-8D69-42DA-A185-0E518C1AB555}" dt="2025-01-23T12:53:09.701" v="1589" actId="20577"/>
          <ac:spMkLst>
            <pc:docMk/>
            <pc:sldMk cId="1250471652" sldId="266"/>
            <ac:spMk id="28" creationId="{B7581235-670A-820C-6B87-455C6EA65F0F}"/>
          </ac:spMkLst>
        </pc:spChg>
        <pc:spChg chg="mod">
          <ac:chgData name="Sergi Molla Vicedo" userId="7c161ecc-dcbb-479f-9826-c5e238cb0033" providerId="ADAL" clId="{ED0D30BB-8D69-42DA-A185-0E518C1AB555}" dt="2025-01-23T12:53:15.123" v="1602" actId="20577"/>
          <ac:spMkLst>
            <pc:docMk/>
            <pc:sldMk cId="1250471652" sldId="266"/>
            <ac:spMk id="30" creationId="{D1DB1EB3-1A3C-F91E-5E75-7B19F5E87C87}"/>
          </ac:spMkLst>
        </pc:spChg>
        <pc:spChg chg="mod">
          <ac:chgData name="Sergi Molla Vicedo" userId="7c161ecc-dcbb-479f-9826-c5e238cb0033" providerId="ADAL" clId="{ED0D30BB-8D69-42DA-A185-0E518C1AB555}" dt="2025-01-23T12:53:20.153" v="1609" actId="20577"/>
          <ac:spMkLst>
            <pc:docMk/>
            <pc:sldMk cId="1250471652" sldId="266"/>
            <ac:spMk id="31" creationId="{F94DFF90-F83B-9BA8-E6FE-CD23BE29130C}"/>
          </ac:spMkLst>
        </pc:spChg>
      </pc:sldChg>
      <pc:sldChg chg="modSp mod">
        <pc:chgData name="Sergi Molla Vicedo" userId="7c161ecc-dcbb-479f-9826-c5e238cb0033" providerId="ADAL" clId="{ED0D30BB-8D69-42DA-A185-0E518C1AB555}" dt="2025-01-23T12:01:01.809" v="586" actId="20577"/>
        <pc:sldMkLst>
          <pc:docMk/>
          <pc:sldMk cId="4251267745" sldId="267"/>
        </pc:sldMkLst>
        <pc:spChg chg="mod">
          <ac:chgData name="Sergi Molla Vicedo" userId="7c161ecc-dcbb-479f-9826-c5e238cb0033" providerId="ADAL" clId="{ED0D30BB-8D69-42DA-A185-0E518C1AB555}" dt="2025-01-23T10:43:57.919" v="502" actId="20577"/>
          <ac:spMkLst>
            <pc:docMk/>
            <pc:sldMk cId="4251267745" sldId="267"/>
            <ac:spMk id="2" creationId="{00000000-0000-0000-0000-000000000000}"/>
          </ac:spMkLst>
        </pc:spChg>
        <pc:spChg chg="mod">
          <ac:chgData name="Sergi Molla Vicedo" userId="7c161ecc-dcbb-479f-9826-c5e238cb0033" providerId="ADAL" clId="{ED0D30BB-8D69-42DA-A185-0E518C1AB555}" dt="2025-01-23T10:45:19.676" v="585" actId="20577"/>
          <ac:spMkLst>
            <pc:docMk/>
            <pc:sldMk cId="4251267745" sldId="267"/>
            <ac:spMk id="4" creationId="{EC3D2276-F533-ACDA-FCFA-285209AD0338}"/>
          </ac:spMkLst>
        </pc:spChg>
        <pc:spChg chg="mod">
          <ac:chgData name="Sergi Molla Vicedo" userId="7c161ecc-dcbb-479f-9826-c5e238cb0033" providerId="ADAL" clId="{ED0D30BB-8D69-42DA-A185-0E518C1AB555}" dt="2025-01-23T10:43:46.560" v="477" actId="20577"/>
          <ac:spMkLst>
            <pc:docMk/>
            <pc:sldMk cId="4251267745" sldId="267"/>
            <ac:spMk id="10" creationId="{AA06D899-EDC9-1A40-7F88-25931FF3B974}"/>
          </ac:spMkLst>
        </pc:spChg>
        <pc:spChg chg="mod">
          <ac:chgData name="Sergi Molla Vicedo" userId="7c161ecc-dcbb-479f-9826-c5e238cb0033" providerId="ADAL" clId="{ED0D30BB-8D69-42DA-A185-0E518C1AB555}" dt="2025-01-23T10:43:51.496" v="484" actId="20577"/>
          <ac:spMkLst>
            <pc:docMk/>
            <pc:sldMk cId="4251267745" sldId="267"/>
            <ac:spMk id="11" creationId="{4619A179-2C9B-5DAE-750E-C58B0DC08CC4}"/>
          </ac:spMkLst>
        </pc:spChg>
        <pc:spChg chg="mod">
          <ac:chgData name="Sergi Molla Vicedo" userId="7c161ecc-dcbb-479f-9826-c5e238cb0033" providerId="ADAL" clId="{ED0D30BB-8D69-42DA-A185-0E518C1AB555}" dt="2025-01-23T12:01:01.809" v="586" actId="20577"/>
          <ac:spMkLst>
            <pc:docMk/>
            <pc:sldMk cId="4251267745" sldId="267"/>
            <ac:spMk id="23" creationId="{75EE6269-2E86-1BD7-D38C-8758CF7C05CF}"/>
          </ac:spMkLst>
        </pc:spChg>
        <pc:spChg chg="mod">
          <ac:chgData name="Sergi Molla Vicedo" userId="7c161ecc-dcbb-479f-9826-c5e238cb0033" providerId="ADAL" clId="{ED0D30BB-8D69-42DA-A185-0E518C1AB555}" dt="2025-01-23T10:44:28.178" v="572" actId="20577"/>
          <ac:spMkLst>
            <pc:docMk/>
            <pc:sldMk cId="4251267745" sldId="267"/>
            <ac:spMk id="64" creationId="{8CAB3B39-B449-9CBD-45F8-912E28A91A20}"/>
          </ac:spMkLst>
        </pc:spChg>
        <pc:spChg chg="mod">
          <ac:chgData name="Sergi Molla Vicedo" userId="7c161ecc-dcbb-479f-9826-c5e238cb0033" providerId="ADAL" clId="{ED0D30BB-8D69-42DA-A185-0E518C1AB555}" dt="2025-01-23T10:44:46.234" v="573" actId="20577"/>
          <ac:spMkLst>
            <pc:docMk/>
            <pc:sldMk cId="4251267745" sldId="267"/>
            <ac:spMk id="84" creationId="{A62CF4C1-63AF-5A59-5341-9CAC3A1B763F}"/>
          </ac:spMkLst>
        </pc:spChg>
      </pc:sldChg>
      <pc:sldChg chg="modSp mod">
        <pc:chgData name="Sergi Molla Vicedo" userId="7c161ecc-dcbb-479f-9826-c5e238cb0033" providerId="ADAL" clId="{ED0D30BB-8D69-42DA-A185-0E518C1AB555}" dt="2025-01-23T12:56:50.415" v="1761" actId="20577"/>
        <pc:sldMkLst>
          <pc:docMk/>
          <pc:sldMk cId="375814314" sldId="268"/>
        </pc:sldMkLst>
        <pc:spChg chg="mod">
          <ac:chgData name="Sergi Molla Vicedo" userId="7c161ecc-dcbb-479f-9826-c5e238cb0033" providerId="ADAL" clId="{ED0D30BB-8D69-42DA-A185-0E518C1AB555}" dt="2025-01-23T12:23:17.561" v="998" actId="20577"/>
          <ac:spMkLst>
            <pc:docMk/>
            <pc:sldMk cId="375814314" sldId="268"/>
            <ac:spMk id="2" creationId="{00000000-0000-0000-0000-000000000000}"/>
          </ac:spMkLst>
        </pc:spChg>
        <pc:spChg chg="mod">
          <ac:chgData name="Sergi Molla Vicedo" userId="7c161ecc-dcbb-479f-9826-c5e238cb0033" providerId="ADAL" clId="{ED0D30BB-8D69-42DA-A185-0E518C1AB555}" dt="2025-01-23T12:26:07.322" v="1232" actId="20577"/>
          <ac:spMkLst>
            <pc:docMk/>
            <pc:sldMk cId="375814314" sldId="268"/>
            <ac:spMk id="22" creationId="{F3F167BA-78A2-417B-F975-AF692C018364}"/>
          </ac:spMkLst>
        </pc:spChg>
        <pc:spChg chg="mod">
          <ac:chgData name="Sergi Molla Vicedo" userId="7c161ecc-dcbb-479f-9826-c5e238cb0033" providerId="ADAL" clId="{ED0D30BB-8D69-42DA-A185-0E518C1AB555}" dt="2025-01-23T12:25:09.320" v="1193" actId="20577"/>
          <ac:spMkLst>
            <pc:docMk/>
            <pc:sldMk cId="375814314" sldId="268"/>
            <ac:spMk id="29" creationId="{422DC3AC-6D0D-74F1-8C87-1619FE377D5B}"/>
          </ac:spMkLst>
        </pc:spChg>
        <pc:spChg chg="mod">
          <ac:chgData name="Sergi Molla Vicedo" userId="7c161ecc-dcbb-479f-9826-c5e238cb0033" providerId="ADAL" clId="{ED0D30BB-8D69-42DA-A185-0E518C1AB555}" dt="2025-01-23T12:24:36.684" v="1130" actId="1076"/>
          <ac:spMkLst>
            <pc:docMk/>
            <pc:sldMk cId="375814314" sldId="268"/>
            <ac:spMk id="41" creationId="{1E8F2C68-F10B-3EEB-F3B3-798F5A47C7B9}"/>
          </ac:spMkLst>
        </pc:spChg>
        <pc:spChg chg="mod">
          <ac:chgData name="Sergi Molla Vicedo" userId="7c161ecc-dcbb-479f-9826-c5e238cb0033" providerId="ADAL" clId="{ED0D30BB-8D69-42DA-A185-0E518C1AB555}" dt="2025-01-23T12:24:53.472" v="1146" actId="1076"/>
          <ac:spMkLst>
            <pc:docMk/>
            <pc:sldMk cId="375814314" sldId="268"/>
            <ac:spMk id="50" creationId="{BDF81023-5B4F-C392-584B-DE927E307342}"/>
          </ac:spMkLst>
        </pc:spChg>
        <pc:spChg chg="mod">
          <ac:chgData name="Sergi Molla Vicedo" userId="7c161ecc-dcbb-479f-9826-c5e238cb0033" providerId="ADAL" clId="{ED0D30BB-8D69-42DA-A185-0E518C1AB555}" dt="2025-01-23T12:24:42.287" v="1141" actId="20577"/>
          <ac:spMkLst>
            <pc:docMk/>
            <pc:sldMk cId="375814314" sldId="268"/>
            <ac:spMk id="51" creationId="{E7F890C5-9D92-ECA9-FEF3-10EA13C270E8}"/>
          </ac:spMkLst>
        </pc:spChg>
        <pc:spChg chg="mod">
          <ac:chgData name="Sergi Molla Vicedo" userId="7c161ecc-dcbb-479f-9826-c5e238cb0033" providerId="ADAL" clId="{ED0D30BB-8D69-42DA-A185-0E518C1AB555}" dt="2025-01-23T12:56:50.415" v="1761" actId="20577"/>
          <ac:spMkLst>
            <pc:docMk/>
            <pc:sldMk cId="375814314" sldId="268"/>
            <ac:spMk id="52" creationId="{AF3268FB-E4AB-103A-6A10-C6E92BD048A4}"/>
          </ac:spMkLst>
        </pc:spChg>
        <pc:spChg chg="mod">
          <ac:chgData name="Sergi Molla Vicedo" userId="7c161ecc-dcbb-479f-9826-c5e238cb0033" providerId="ADAL" clId="{ED0D30BB-8D69-42DA-A185-0E518C1AB555}" dt="2025-01-23T12:23:02.550" v="960" actId="20577"/>
          <ac:spMkLst>
            <pc:docMk/>
            <pc:sldMk cId="375814314" sldId="268"/>
            <ac:spMk id="54" creationId="{66215833-48D1-E3DB-0487-C8A2951A1AB5}"/>
          </ac:spMkLst>
        </pc:spChg>
        <pc:spChg chg="mod">
          <ac:chgData name="Sergi Molla Vicedo" userId="7c161ecc-dcbb-479f-9826-c5e238cb0033" providerId="ADAL" clId="{ED0D30BB-8D69-42DA-A185-0E518C1AB555}" dt="2025-01-23T12:25:45.151" v="1220" actId="20577"/>
          <ac:spMkLst>
            <pc:docMk/>
            <pc:sldMk cId="375814314" sldId="268"/>
            <ac:spMk id="56" creationId="{B74BE56F-D1D7-EC0B-3ABA-DC335ECDB2A3}"/>
          </ac:spMkLst>
        </pc:spChg>
        <pc:spChg chg="mod">
          <ac:chgData name="Sergi Molla Vicedo" userId="7c161ecc-dcbb-479f-9826-c5e238cb0033" providerId="ADAL" clId="{ED0D30BB-8D69-42DA-A185-0E518C1AB555}" dt="2025-01-23T12:23:08.364" v="973" actId="20577"/>
          <ac:spMkLst>
            <pc:docMk/>
            <pc:sldMk cId="375814314" sldId="268"/>
            <ac:spMk id="57" creationId="{61155C7D-4519-3F8A-0BE7-B73032A47A10}"/>
          </ac:spMkLst>
        </pc:spChg>
        <pc:spChg chg="mod">
          <ac:chgData name="Sergi Molla Vicedo" userId="7c161ecc-dcbb-479f-9826-c5e238cb0033" providerId="ADAL" clId="{ED0D30BB-8D69-42DA-A185-0E518C1AB555}" dt="2025-01-23T12:23:12.409" v="980" actId="20577"/>
          <ac:spMkLst>
            <pc:docMk/>
            <pc:sldMk cId="375814314" sldId="268"/>
            <ac:spMk id="59" creationId="{79C4A3DA-0F78-9ACB-1872-AC9DEB9C915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1621" y="367359"/>
            <a:ext cx="1596110" cy="609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886" y="1677467"/>
            <a:ext cx="107505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50" dirty="0" err="1">
                <a:solidFill>
                  <a:srgbClr val="333333"/>
                </a:solidFill>
                <a:latin typeface="Calibri"/>
                <a:cs typeface="Calibri"/>
              </a:rPr>
              <a:t>Activitat</a:t>
            </a:r>
            <a:r>
              <a:rPr sz="2000" spc="-50" dirty="0">
                <a:solidFill>
                  <a:srgbClr val="333333"/>
                </a:solidFill>
                <a:latin typeface="Calibri"/>
                <a:cs typeface="Calibri"/>
              </a:rPr>
              <a:t> 1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619F3BCD-9E21-8BD1-5D45-CC5AF74E1ECD}"/>
              </a:ext>
            </a:extLst>
          </p:cNvPr>
          <p:cNvSpPr/>
          <p:nvPr/>
        </p:nvSpPr>
        <p:spPr>
          <a:xfrm>
            <a:off x="0" y="9971531"/>
            <a:ext cx="7559040" cy="721360"/>
          </a:xfrm>
          <a:custGeom>
            <a:avLst/>
            <a:gdLst/>
            <a:ahLst/>
            <a:cxnLst/>
            <a:rect l="l" t="t" r="r" b="b"/>
            <a:pathLst>
              <a:path w="7559040" h="721359">
                <a:moveTo>
                  <a:pt x="7559040" y="0"/>
                </a:moveTo>
                <a:lnTo>
                  <a:pt x="0" y="0"/>
                </a:lnTo>
                <a:lnTo>
                  <a:pt x="0" y="720851"/>
                </a:lnTo>
                <a:lnTo>
                  <a:pt x="7559040" y="720851"/>
                </a:lnTo>
                <a:lnTo>
                  <a:pt x="7559040" y="0"/>
                </a:lnTo>
                <a:close/>
              </a:path>
            </a:pathLst>
          </a:custGeom>
          <a:solidFill>
            <a:srgbClr val="009ED0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75EE6269-2E86-1BD7-D38C-8758CF7C05CF}"/>
              </a:ext>
            </a:extLst>
          </p:cNvPr>
          <p:cNvSpPr txBox="1"/>
          <p:nvPr/>
        </p:nvSpPr>
        <p:spPr>
          <a:xfrm>
            <a:off x="382494" y="10178389"/>
            <a:ext cx="479526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Pr</a:t>
            </a:r>
            <a:r>
              <a:rPr lang="es-ES" sz="1800" dirty="0" err="1">
                <a:solidFill>
                  <a:srgbClr val="C2C2C2"/>
                </a:solidFill>
                <a:latin typeface="Escolar2"/>
                <a:cs typeface="Escolar1"/>
              </a:rPr>
              <a:t>ov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a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trimestral.</a:t>
            </a:r>
            <a:r>
              <a:rPr sz="1800" spc="-2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pc="-20" dirty="0">
                <a:solidFill>
                  <a:srgbClr val="C2C2C2"/>
                </a:solidFill>
                <a:latin typeface="Escolar2"/>
                <a:cs typeface="Escolar1"/>
              </a:rPr>
              <a:t>2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º</a:t>
            </a:r>
            <a:r>
              <a:rPr sz="1800" spc="-1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Educació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 Prim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ria.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P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gina</a:t>
            </a:r>
            <a:r>
              <a:rPr sz="1800" spc="15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pc="-25" dirty="0">
                <a:solidFill>
                  <a:srgbClr val="C2C2C2"/>
                </a:solidFill>
                <a:latin typeface="Escolar2"/>
                <a:cs typeface="Escolar1"/>
              </a:rPr>
              <a:t>1</a:t>
            </a:r>
            <a:r>
              <a:rPr sz="1800" spc="-25" dirty="0">
                <a:solidFill>
                  <a:srgbClr val="C2C2C2"/>
                </a:solidFill>
                <a:latin typeface="Escolar2"/>
                <a:cs typeface="Escolar1"/>
              </a:rPr>
              <a:t>.</a:t>
            </a:r>
            <a:endParaRPr sz="1800" dirty="0">
              <a:latin typeface="Escolar2"/>
              <a:cs typeface="Escolar1"/>
            </a:endParaRPr>
          </a:p>
        </p:txBody>
      </p:sp>
      <p:grpSp>
        <p:nvGrpSpPr>
          <p:cNvPr id="24" name="object 5">
            <a:extLst>
              <a:ext uri="{FF2B5EF4-FFF2-40B4-BE49-F238E27FC236}">
                <a16:creationId xmlns:a16="http://schemas.microsoft.com/office/drawing/2014/main" id="{628E3CBC-231F-9720-6B12-8578D1C3BD58}"/>
              </a:ext>
            </a:extLst>
          </p:cNvPr>
          <p:cNvGrpSpPr/>
          <p:nvPr/>
        </p:nvGrpSpPr>
        <p:grpSpPr>
          <a:xfrm>
            <a:off x="6348984" y="10171679"/>
            <a:ext cx="804545" cy="228600"/>
            <a:chOff x="6348984" y="10171679"/>
            <a:chExt cx="804545" cy="228600"/>
          </a:xfrm>
        </p:grpSpPr>
        <p:pic>
          <p:nvPicPr>
            <p:cNvPr id="25" name="object 6">
              <a:extLst>
                <a:ext uri="{FF2B5EF4-FFF2-40B4-BE49-F238E27FC236}">
                  <a16:creationId xmlns:a16="http://schemas.microsoft.com/office/drawing/2014/main" id="{3F2E760D-D08E-B2DD-4A20-384C99674B5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8984" y="10197505"/>
              <a:ext cx="221794" cy="179639"/>
            </a:xfrm>
            <a:prstGeom prst="rect">
              <a:avLst/>
            </a:prstGeom>
          </p:spPr>
        </p:pic>
        <p:pic>
          <p:nvPicPr>
            <p:cNvPr id="26" name="object 7">
              <a:extLst>
                <a:ext uri="{FF2B5EF4-FFF2-40B4-BE49-F238E27FC236}">
                  <a16:creationId xmlns:a16="http://schemas.microsoft.com/office/drawing/2014/main" id="{F2989968-EC02-2845-57D3-682B6B4501A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3528" y="10197505"/>
              <a:ext cx="100429" cy="179972"/>
            </a:xfrm>
            <a:prstGeom prst="rect">
              <a:avLst/>
            </a:prstGeom>
          </p:spPr>
        </p:pic>
        <p:pic>
          <p:nvPicPr>
            <p:cNvPr id="27" name="object 8">
              <a:extLst>
                <a:ext uri="{FF2B5EF4-FFF2-40B4-BE49-F238E27FC236}">
                  <a16:creationId xmlns:a16="http://schemas.microsoft.com/office/drawing/2014/main" id="{FCF4DF36-C762-61E8-56CA-12A8E4CA354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0514" y="10197505"/>
              <a:ext cx="101779" cy="202300"/>
            </a:xfrm>
            <a:prstGeom prst="rect">
              <a:avLst/>
            </a:prstGeom>
          </p:spPr>
        </p:pic>
        <p:pic>
          <p:nvPicPr>
            <p:cNvPr id="28" name="object 9">
              <a:extLst>
                <a:ext uri="{FF2B5EF4-FFF2-40B4-BE49-F238E27FC236}">
                  <a16:creationId xmlns:a16="http://schemas.microsoft.com/office/drawing/2014/main" id="{DEE4C50C-DFF1-9AAA-9253-B637E2D468A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7367" y="10197505"/>
              <a:ext cx="101602" cy="202300"/>
            </a:xfrm>
            <a:prstGeom prst="rect">
              <a:avLst/>
            </a:prstGeom>
          </p:spPr>
        </p:pic>
        <p:pic>
          <p:nvPicPr>
            <p:cNvPr id="29" name="object 10">
              <a:extLst>
                <a:ext uri="{FF2B5EF4-FFF2-40B4-BE49-F238E27FC236}">
                  <a16:creationId xmlns:a16="http://schemas.microsoft.com/office/drawing/2014/main" id="{28387218-0E97-3033-39F2-38C488239E9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366" y="10171679"/>
              <a:ext cx="181958" cy="205963"/>
            </a:xfrm>
            <a:prstGeom prst="rect">
              <a:avLst/>
            </a:prstGeom>
          </p:spPr>
        </p:pic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941CA059-3AFF-9D2C-ECCB-16DDDA3AA162}"/>
              </a:ext>
            </a:extLst>
          </p:cNvPr>
          <p:cNvSpPr txBox="1"/>
          <p:nvPr/>
        </p:nvSpPr>
        <p:spPr>
          <a:xfrm>
            <a:off x="913305" y="2008290"/>
            <a:ext cx="6296185" cy="1341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6" marR="5080" algn="l">
              <a:lnSpc>
                <a:spcPct val="100000"/>
              </a:lnSpc>
              <a:spcBef>
                <a:spcPts val="1125"/>
              </a:spcBef>
              <a:tabLst>
                <a:tab pos="375285" algn="l"/>
              </a:tabLst>
            </a:pPr>
            <a:r>
              <a:rPr lang="es-ES" b="1" dirty="0" err="1">
                <a:solidFill>
                  <a:srgbClr val="333333"/>
                </a:solidFill>
                <a:latin typeface="ABeeZee"/>
                <a:cs typeface="Calibri"/>
              </a:rPr>
              <a:t>Llegeix</a:t>
            </a:r>
            <a:r>
              <a:rPr lang="es-ES" b="1" dirty="0">
                <a:solidFill>
                  <a:srgbClr val="333333"/>
                </a:solidFill>
                <a:latin typeface="ABeeZee"/>
                <a:cs typeface="Calibri"/>
              </a:rPr>
              <a:t> </a:t>
            </a:r>
            <a:r>
              <a:rPr lang="es-ES" b="1" dirty="0" err="1">
                <a:solidFill>
                  <a:srgbClr val="333333"/>
                </a:solidFill>
                <a:latin typeface="ABeeZee"/>
                <a:cs typeface="Calibri"/>
              </a:rPr>
              <a:t>aquesta</a:t>
            </a:r>
            <a:r>
              <a:rPr lang="es-ES" b="1" dirty="0">
                <a:solidFill>
                  <a:srgbClr val="333333"/>
                </a:solidFill>
                <a:latin typeface="ABeeZee"/>
                <a:cs typeface="Calibri"/>
              </a:rPr>
              <a:t> </a:t>
            </a:r>
            <a:r>
              <a:rPr lang="es-ES" b="1" dirty="0" err="1">
                <a:solidFill>
                  <a:srgbClr val="333333"/>
                </a:solidFill>
                <a:latin typeface="ABeeZee"/>
                <a:cs typeface="Calibri"/>
              </a:rPr>
              <a:t>situació</a:t>
            </a:r>
            <a:r>
              <a:rPr lang="es-ES" b="1" dirty="0">
                <a:solidFill>
                  <a:srgbClr val="333333"/>
                </a:solidFill>
                <a:latin typeface="ABeeZee"/>
                <a:cs typeface="Calibri"/>
              </a:rPr>
              <a:t> i contesta. 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(2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punts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)</a:t>
            </a:r>
          </a:p>
          <a:p>
            <a:pPr marL="12066" marR="5080" algn="ctr">
              <a:lnSpc>
                <a:spcPct val="100000"/>
              </a:lnSpc>
              <a:spcBef>
                <a:spcPts val="1125"/>
              </a:spcBef>
              <a:tabLst>
                <a:tab pos="375285" algn="l"/>
              </a:tabLst>
            </a:pP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«En la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classe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 de 2º B han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fet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 una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enquesta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 sobre les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fruites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 que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més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desitjen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. Han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preguntat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 a 11 alumnes i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aquests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són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els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 </a:t>
            </a:r>
            <a:r>
              <a:rPr lang="es-ES" dirty="0" err="1">
                <a:solidFill>
                  <a:srgbClr val="333333"/>
                </a:solidFill>
                <a:latin typeface="ABeeZee"/>
                <a:cs typeface="Calibri"/>
              </a:rPr>
              <a:t>resultats</a:t>
            </a:r>
            <a:r>
              <a:rPr lang="es-ES" dirty="0">
                <a:solidFill>
                  <a:srgbClr val="333333"/>
                </a:solidFill>
                <a:latin typeface="ABeeZee"/>
                <a:cs typeface="Calibri"/>
              </a:rPr>
              <a:t>.» </a:t>
            </a:r>
            <a:endParaRPr lang="es-ES" dirty="0">
              <a:latin typeface="ABeeZee"/>
              <a:cs typeface="Calibri"/>
            </a:endParaRPr>
          </a:p>
        </p:txBody>
      </p:sp>
      <p:pic>
        <p:nvPicPr>
          <p:cNvPr id="11" name="Imagen 10" descr="Forma, Icono&#10;&#10;Descripción generada automáticamente">
            <a:extLst>
              <a:ext uri="{FF2B5EF4-FFF2-40B4-BE49-F238E27FC236}">
                <a16:creationId xmlns:a16="http://schemas.microsoft.com/office/drawing/2014/main" id="{C9377496-E694-5D15-FDDF-4D38A96BA7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62" y="4780837"/>
            <a:ext cx="552407" cy="544439"/>
          </a:xfrm>
          <a:prstGeom prst="rect">
            <a:avLst/>
          </a:prstGeom>
        </p:spPr>
      </p:pic>
      <p:pic>
        <p:nvPicPr>
          <p:cNvPr id="15" name="Imagen 14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2900534B-760C-A061-D9D7-2A1FAE48BC6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71" y="4106705"/>
            <a:ext cx="535560" cy="58911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0346006-1C0D-F2AC-DBC5-D664FA8AEA9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26" y="3306130"/>
            <a:ext cx="665769" cy="721360"/>
          </a:xfrm>
          <a:prstGeom prst="rect">
            <a:avLst/>
          </a:prstGeom>
        </p:spPr>
      </p:pic>
      <p:pic>
        <p:nvPicPr>
          <p:cNvPr id="18" name="Imagen 17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569B724F-8A8E-AD53-4628-A4C90D7706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694" y="4159508"/>
            <a:ext cx="482901" cy="531192"/>
          </a:xfrm>
          <a:prstGeom prst="rect">
            <a:avLst/>
          </a:prstGeom>
        </p:spPr>
      </p:pic>
      <p:pic>
        <p:nvPicPr>
          <p:cNvPr id="20" name="Imagen 19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D1ECBAEA-D9AE-2F7D-7D50-E95ACEC3C36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583" y="4159508"/>
            <a:ext cx="482901" cy="531192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86A8F55-CD77-EA8E-E9F8-57277CAA4A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659" y="3548984"/>
            <a:ext cx="479755" cy="519814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5713890-32F5-3AF0-75BD-53DDF4C19E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729" y="3551786"/>
            <a:ext cx="479755" cy="51981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BD9CC6A5-AF0A-AC28-40D7-B3367E72587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672" y="3551786"/>
            <a:ext cx="479755" cy="51981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B713C4D-FA84-D851-9C94-30E6E86FFD4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69" y="3542146"/>
            <a:ext cx="479755" cy="519814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96F37988-D35A-A6AA-5301-2398682193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066" y="3552351"/>
            <a:ext cx="479755" cy="519814"/>
          </a:xfrm>
          <a:prstGeom prst="rect">
            <a:avLst/>
          </a:prstGeom>
        </p:spPr>
      </p:pic>
      <p:pic>
        <p:nvPicPr>
          <p:cNvPr id="35" name="Imagen 34" descr="Forma, Icono&#10;&#10;Descripción generada automáticamente">
            <a:extLst>
              <a:ext uri="{FF2B5EF4-FFF2-40B4-BE49-F238E27FC236}">
                <a16:creationId xmlns:a16="http://schemas.microsoft.com/office/drawing/2014/main" id="{B4B0B3A2-864E-C550-3AB8-278754914E3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74" y="4812803"/>
            <a:ext cx="482901" cy="475936"/>
          </a:xfrm>
          <a:prstGeom prst="rect">
            <a:avLst/>
          </a:prstGeom>
        </p:spPr>
      </p:pic>
      <p:pic>
        <p:nvPicPr>
          <p:cNvPr id="36" name="Imagen 35" descr="Forma, Icono&#10;&#10;Descripción generada automáticamente">
            <a:extLst>
              <a:ext uri="{FF2B5EF4-FFF2-40B4-BE49-F238E27FC236}">
                <a16:creationId xmlns:a16="http://schemas.microsoft.com/office/drawing/2014/main" id="{EB47F296-63A3-909C-C8A0-60B7A6D3AE0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872" y="4823701"/>
            <a:ext cx="482901" cy="475936"/>
          </a:xfrm>
          <a:prstGeom prst="rect">
            <a:avLst/>
          </a:prstGeom>
        </p:spPr>
      </p:pic>
      <p:pic>
        <p:nvPicPr>
          <p:cNvPr id="37" name="Imagen 36" descr="Forma, Icono&#10;&#10;Descripción generada automáticamente">
            <a:extLst>
              <a:ext uri="{FF2B5EF4-FFF2-40B4-BE49-F238E27FC236}">
                <a16:creationId xmlns:a16="http://schemas.microsoft.com/office/drawing/2014/main" id="{A5D9808E-940D-60E5-B74C-203ACFB5CF4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694" y="4804965"/>
            <a:ext cx="482901" cy="475936"/>
          </a:xfrm>
          <a:prstGeom prst="rect">
            <a:avLst/>
          </a:prstGeom>
        </p:spPr>
      </p:pic>
      <p:pic>
        <p:nvPicPr>
          <p:cNvPr id="38" name="Imagen 37" descr="Forma, Icono&#10;&#10;Descripción generada automáticamente">
            <a:extLst>
              <a:ext uri="{FF2B5EF4-FFF2-40B4-BE49-F238E27FC236}">
                <a16:creationId xmlns:a16="http://schemas.microsoft.com/office/drawing/2014/main" id="{E5447032-7399-CB85-0FB8-D671B2AE878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931" y="4804965"/>
            <a:ext cx="482901" cy="475936"/>
          </a:xfrm>
          <a:prstGeom prst="rect">
            <a:avLst/>
          </a:prstGeom>
        </p:spPr>
      </p:pic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825D2450-2A28-48CE-887C-DCD2001F1B67}"/>
              </a:ext>
            </a:extLst>
          </p:cNvPr>
          <p:cNvSpPr/>
          <p:nvPr/>
        </p:nvSpPr>
        <p:spPr>
          <a:xfrm>
            <a:off x="1836321" y="4766054"/>
            <a:ext cx="3158702" cy="594148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49600DA9-E8C0-94DD-E019-7CB9A18C038D}"/>
              </a:ext>
            </a:extLst>
          </p:cNvPr>
          <p:cNvSpPr/>
          <p:nvPr/>
        </p:nvSpPr>
        <p:spPr>
          <a:xfrm>
            <a:off x="1836321" y="4122308"/>
            <a:ext cx="1579351" cy="594148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24D29B2B-75AE-A61D-3F06-ADFACD261A14}"/>
              </a:ext>
            </a:extLst>
          </p:cNvPr>
          <p:cNvSpPr/>
          <p:nvPr/>
        </p:nvSpPr>
        <p:spPr>
          <a:xfrm>
            <a:off x="1850941" y="3475637"/>
            <a:ext cx="3647832" cy="594148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23CB947-35A1-3D44-57C5-EB31E88B5D57}"/>
              </a:ext>
            </a:extLst>
          </p:cNvPr>
          <p:cNvSpPr txBox="1"/>
          <p:nvPr/>
        </p:nvSpPr>
        <p:spPr>
          <a:xfrm>
            <a:off x="455447" y="5698448"/>
            <a:ext cx="6639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BeeZee"/>
              </a:rPr>
              <a:t>a) Selecciona </a:t>
            </a:r>
            <a:r>
              <a:rPr lang="es-ES" dirty="0" err="1">
                <a:latin typeface="ABeeZee"/>
              </a:rPr>
              <a:t>dues</a:t>
            </a:r>
            <a:r>
              <a:rPr lang="es-ES" dirty="0">
                <a:latin typeface="ABeeZee"/>
              </a:rPr>
              <a:t> preguntes que es poden </a:t>
            </a:r>
            <a:r>
              <a:rPr lang="es-ES" dirty="0" err="1">
                <a:latin typeface="ABeeZee"/>
              </a:rPr>
              <a:t>respondre</a:t>
            </a:r>
            <a:r>
              <a:rPr lang="es-ES" dirty="0">
                <a:latin typeface="ABeeZee"/>
              </a:rPr>
              <a:t> </a:t>
            </a:r>
            <a:r>
              <a:rPr lang="es-ES" dirty="0" err="1">
                <a:latin typeface="ABeeZee"/>
              </a:rPr>
              <a:t>amb</a:t>
            </a:r>
            <a:r>
              <a:rPr lang="es-ES" dirty="0">
                <a:latin typeface="ABeeZee"/>
              </a:rPr>
              <a:t> el </a:t>
            </a:r>
            <a:r>
              <a:rPr lang="es-ES" dirty="0" err="1">
                <a:latin typeface="ABeeZee"/>
              </a:rPr>
              <a:t>gràfic</a:t>
            </a:r>
            <a:r>
              <a:rPr lang="es-ES" dirty="0">
                <a:latin typeface="ABeeZee"/>
              </a:rPr>
              <a:t>. 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7E8353C7-8FC0-E350-A93D-EA75011DD53E}"/>
              </a:ext>
            </a:extLst>
          </p:cNvPr>
          <p:cNvSpPr txBox="1"/>
          <p:nvPr/>
        </p:nvSpPr>
        <p:spPr>
          <a:xfrm>
            <a:off x="1223415" y="6034116"/>
            <a:ext cx="432842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0"/>
            </a:defPPr>
            <a:lvl1pPr>
              <a:defRPr>
                <a:latin typeface="ABeeZee"/>
              </a:defRPr>
            </a:lvl1pPr>
          </a:lstStyle>
          <a:p>
            <a:pPr marL="342900" indent="-342900">
              <a:buAutoNum type="alphaLcParenR"/>
            </a:pPr>
            <a:r>
              <a:rPr lang="es-ES" dirty="0"/>
              <a:t>¿Quina </a:t>
            </a:r>
            <a:r>
              <a:rPr lang="es-ES" dirty="0" err="1"/>
              <a:t>fruita</a:t>
            </a:r>
            <a:r>
              <a:rPr lang="es-ES" dirty="0"/>
              <a:t> té </a:t>
            </a:r>
            <a:r>
              <a:rPr lang="es-ES" dirty="0" err="1"/>
              <a:t>més</a:t>
            </a:r>
            <a:r>
              <a:rPr lang="es-ES" dirty="0"/>
              <a:t> </a:t>
            </a:r>
            <a:r>
              <a:rPr lang="es-ES" dirty="0" err="1"/>
              <a:t>èxit</a:t>
            </a:r>
            <a:r>
              <a:rPr lang="es-ES" dirty="0"/>
              <a:t>?</a:t>
            </a:r>
          </a:p>
          <a:p>
            <a:endParaRPr lang="es-ES" dirty="0"/>
          </a:p>
          <a:p>
            <a:r>
              <a:rPr lang="es-ES" dirty="0"/>
              <a:t>b) ¿</a:t>
            </a:r>
            <a:r>
              <a:rPr lang="es-ES" dirty="0" err="1"/>
              <a:t>Quantes</a:t>
            </a:r>
            <a:r>
              <a:rPr lang="es-ES" dirty="0"/>
              <a:t> </a:t>
            </a:r>
            <a:r>
              <a:rPr lang="es-ES" dirty="0" err="1"/>
              <a:t>fruites</a:t>
            </a:r>
            <a:r>
              <a:rPr lang="es-ES" dirty="0"/>
              <a:t> </a:t>
            </a:r>
            <a:r>
              <a:rPr lang="es-ES" dirty="0" err="1"/>
              <a:t>mengen</a:t>
            </a:r>
            <a:r>
              <a:rPr lang="es-ES" dirty="0"/>
              <a:t> </a:t>
            </a:r>
            <a:r>
              <a:rPr lang="es-ES" dirty="0" err="1"/>
              <a:t>dues</a:t>
            </a:r>
            <a:r>
              <a:rPr lang="es-ES" dirty="0"/>
              <a:t> persones?</a:t>
            </a:r>
          </a:p>
          <a:p>
            <a:endParaRPr lang="es-ES" dirty="0"/>
          </a:p>
          <a:p>
            <a:r>
              <a:rPr lang="es-ES" dirty="0"/>
              <a:t>c) ¿</a:t>
            </a:r>
            <a:r>
              <a:rPr lang="es-ES" dirty="0" err="1"/>
              <a:t>Quants</a:t>
            </a:r>
            <a:r>
              <a:rPr lang="es-ES" dirty="0"/>
              <a:t> alumnes </a:t>
            </a:r>
            <a:r>
              <a:rPr lang="es-ES" dirty="0" err="1"/>
              <a:t>mengen</a:t>
            </a:r>
            <a:r>
              <a:rPr lang="es-ES" dirty="0"/>
              <a:t> </a:t>
            </a:r>
            <a:r>
              <a:rPr lang="es-ES" dirty="0" err="1"/>
              <a:t>plàtan</a:t>
            </a:r>
            <a:r>
              <a:rPr lang="es-ES" dirty="0"/>
              <a:t>?</a:t>
            </a:r>
          </a:p>
          <a:p>
            <a:endParaRPr lang="es-ES" dirty="0"/>
          </a:p>
          <a:p>
            <a:r>
              <a:rPr lang="es-ES" dirty="0"/>
              <a:t>d) ¿Quina </a:t>
            </a:r>
            <a:r>
              <a:rPr lang="es-ES" dirty="0" err="1"/>
              <a:t>és</a:t>
            </a:r>
            <a:r>
              <a:rPr lang="es-ES" dirty="0"/>
              <a:t> la </a:t>
            </a:r>
            <a:r>
              <a:rPr lang="es-ES" dirty="0" err="1"/>
              <a:t>fruita</a:t>
            </a:r>
            <a:r>
              <a:rPr lang="es-ES" dirty="0"/>
              <a:t> que </a:t>
            </a:r>
            <a:r>
              <a:rPr lang="es-ES" dirty="0" err="1"/>
              <a:t>menys</a:t>
            </a:r>
            <a:r>
              <a:rPr lang="es-ES" dirty="0"/>
              <a:t> </a:t>
            </a:r>
            <a:r>
              <a:rPr lang="es-ES" dirty="0" err="1"/>
              <a:t>volen</a:t>
            </a:r>
            <a:r>
              <a:rPr lang="es-ES" dirty="0"/>
              <a:t>?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514A29D-9FD2-91E2-F4DA-D7210FC881FE}"/>
              </a:ext>
            </a:extLst>
          </p:cNvPr>
          <p:cNvSpPr txBox="1"/>
          <p:nvPr/>
        </p:nvSpPr>
        <p:spPr>
          <a:xfrm>
            <a:off x="629488" y="8086856"/>
            <a:ext cx="5251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BeeZee"/>
              </a:rPr>
              <a:t>b</a:t>
            </a:r>
            <a:r>
              <a:rPr lang="es-ES" dirty="0">
                <a:latin typeface="Escolar2"/>
              </a:rPr>
              <a:t>) </a:t>
            </a:r>
            <a:r>
              <a:rPr lang="es-ES" dirty="0">
                <a:solidFill>
                  <a:srgbClr val="333333"/>
                </a:solidFill>
                <a:latin typeface="Escolar2"/>
                <a:cs typeface="Calibri"/>
              </a:rPr>
              <a:t>Contesta a les </a:t>
            </a:r>
            <a:r>
              <a:rPr lang="es-ES" dirty="0" err="1">
                <a:solidFill>
                  <a:srgbClr val="333333"/>
                </a:solidFill>
                <a:latin typeface="Escolar2"/>
                <a:cs typeface="Calibri"/>
              </a:rPr>
              <a:t>dues</a:t>
            </a:r>
            <a:r>
              <a:rPr lang="es-ES" dirty="0">
                <a:solidFill>
                  <a:srgbClr val="333333"/>
                </a:solidFill>
                <a:latin typeface="Escolar2"/>
                <a:cs typeface="Calibri"/>
              </a:rPr>
              <a:t> preguntes que has </a:t>
            </a:r>
            <a:r>
              <a:rPr lang="es-ES" dirty="0" err="1">
                <a:solidFill>
                  <a:srgbClr val="333333"/>
                </a:solidFill>
                <a:latin typeface="Escolar2"/>
                <a:cs typeface="Calibri"/>
              </a:rPr>
              <a:t>seleccionat</a:t>
            </a:r>
            <a:r>
              <a:rPr lang="es-ES" dirty="0">
                <a:solidFill>
                  <a:srgbClr val="333333"/>
                </a:solidFill>
                <a:latin typeface="Escolar2"/>
                <a:cs typeface="Calibri"/>
              </a:rPr>
              <a:t>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EB99D53-D8B2-4305-36C3-08F6F44E6F3E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</a:t>
            </a:r>
            <a:r>
              <a:rPr lang="es-ES" dirty="0" err="1">
                <a:solidFill>
                  <a:srgbClr val="33A2D5"/>
                </a:solidFill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ov</a:t>
            </a: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3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Groep 10">
            <a:extLst>
              <a:ext uri="{FF2B5EF4-FFF2-40B4-BE49-F238E27FC236}">
                <a16:creationId xmlns:a16="http://schemas.microsoft.com/office/drawing/2014/main" id="{A4F28CB0-18CA-B87D-B0C3-B7FA875DB403}"/>
              </a:ext>
            </a:extLst>
          </p:cNvPr>
          <p:cNvGrpSpPr/>
          <p:nvPr/>
        </p:nvGrpSpPr>
        <p:grpSpPr>
          <a:xfrm>
            <a:off x="630525" y="645012"/>
            <a:ext cx="5082060" cy="423899"/>
            <a:chOff x="641945" y="949919"/>
            <a:chExt cx="5082060" cy="423899"/>
          </a:xfrm>
        </p:grpSpPr>
        <p:sp>
          <p:nvSpPr>
            <p:cNvPr id="8" name="Tekstvak 12">
              <a:extLst>
                <a:ext uri="{FF2B5EF4-FFF2-40B4-BE49-F238E27FC236}">
                  <a16:creationId xmlns:a16="http://schemas.microsoft.com/office/drawing/2014/main" id="{F955C817-37B1-1F61-0EAD-419EA839CD99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9" name="Tekstvak 14">
              <a:extLst>
                <a:ext uri="{FF2B5EF4-FFF2-40B4-BE49-F238E27FC236}">
                  <a16:creationId xmlns:a16="http://schemas.microsoft.com/office/drawing/2014/main" id="{97F90EB1-9157-B3C5-2D64-9A351D32D0A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9437CED0-86FA-574A-D55E-B31A205673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0607" y="161106"/>
            <a:ext cx="638175" cy="1428750"/>
          </a:xfrm>
          <a:prstGeom prst="rect">
            <a:avLst/>
          </a:prstGeom>
        </p:spPr>
      </p:pic>
      <p:grpSp>
        <p:nvGrpSpPr>
          <p:cNvPr id="14" name="Groep 109">
            <a:extLst>
              <a:ext uri="{FF2B5EF4-FFF2-40B4-BE49-F238E27FC236}">
                <a16:creationId xmlns:a16="http://schemas.microsoft.com/office/drawing/2014/main" id="{30311CBF-9B45-247C-8CFE-A322E442387A}"/>
              </a:ext>
            </a:extLst>
          </p:cNvPr>
          <p:cNvGrpSpPr/>
          <p:nvPr/>
        </p:nvGrpSpPr>
        <p:grpSpPr>
          <a:xfrm>
            <a:off x="711064" y="1089496"/>
            <a:ext cx="3005187" cy="396000"/>
            <a:chOff x="722356" y="7729459"/>
            <a:chExt cx="6120268" cy="396000"/>
          </a:xfrm>
        </p:grpSpPr>
        <p:cxnSp>
          <p:nvCxnSpPr>
            <p:cNvPr id="16" name="Rechte verbindingslijn 110">
              <a:extLst>
                <a:ext uri="{FF2B5EF4-FFF2-40B4-BE49-F238E27FC236}">
                  <a16:creationId xmlns:a16="http://schemas.microsoft.com/office/drawing/2014/main" id="{91F48926-0DAF-A12A-A346-26F6EE9B08A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9" name="Rechte verbindingslijn 111">
              <a:extLst>
                <a:ext uri="{FF2B5EF4-FFF2-40B4-BE49-F238E27FC236}">
                  <a16:creationId xmlns:a16="http://schemas.microsoft.com/office/drawing/2014/main" id="{98278547-0657-3554-3753-549E3DACAB0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1" name="Rechthoek 112">
              <a:extLst>
                <a:ext uri="{FF2B5EF4-FFF2-40B4-BE49-F238E27FC236}">
                  <a16:creationId xmlns:a16="http://schemas.microsoft.com/office/drawing/2014/main" id="{AAC47B89-B448-D38F-D577-D78023E16C4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Groep 109">
            <a:extLst>
              <a:ext uri="{FF2B5EF4-FFF2-40B4-BE49-F238E27FC236}">
                <a16:creationId xmlns:a16="http://schemas.microsoft.com/office/drawing/2014/main" id="{4709B44B-3E30-BDB7-1A82-4D3FEFED9DE9}"/>
              </a:ext>
            </a:extLst>
          </p:cNvPr>
          <p:cNvGrpSpPr/>
          <p:nvPr/>
        </p:nvGrpSpPr>
        <p:grpSpPr>
          <a:xfrm>
            <a:off x="3914508" y="1096745"/>
            <a:ext cx="3005187" cy="396000"/>
            <a:chOff x="722356" y="7729459"/>
            <a:chExt cx="6120268" cy="396000"/>
          </a:xfrm>
        </p:grpSpPr>
        <p:cxnSp>
          <p:nvCxnSpPr>
            <p:cNvPr id="44" name="Rechte verbindingslijn 110">
              <a:extLst>
                <a:ext uri="{FF2B5EF4-FFF2-40B4-BE49-F238E27FC236}">
                  <a16:creationId xmlns:a16="http://schemas.microsoft.com/office/drawing/2014/main" id="{BF532C3D-1265-526E-8C26-113C0FF02FB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5" name="Rechte verbindingslijn 111">
              <a:extLst>
                <a:ext uri="{FF2B5EF4-FFF2-40B4-BE49-F238E27FC236}">
                  <a16:creationId xmlns:a16="http://schemas.microsoft.com/office/drawing/2014/main" id="{98B2AC6B-5217-5302-9FDE-D476171959F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6" name="Rechthoek 112">
              <a:extLst>
                <a:ext uri="{FF2B5EF4-FFF2-40B4-BE49-F238E27FC236}">
                  <a16:creationId xmlns:a16="http://schemas.microsoft.com/office/drawing/2014/main" id="{B52B2C86-6AA6-F6A1-E54C-323C05F1FD66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Groep 109">
            <a:extLst>
              <a:ext uri="{FF2B5EF4-FFF2-40B4-BE49-F238E27FC236}">
                <a16:creationId xmlns:a16="http://schemas.microsoft.com/office/drawing/2014/main" id="{EF1FD9B1-E572-8822-956E-922ECD868959}"/>
              </a:ext>
            </a:extLst>
          </p:cNvPr>
          <p:cNvGrpSpPr/>
          <p:nvPr/>
        </p:nvGrpSpPr>
        <p:grpSpPr>
          <a:xfrm>
            <a:off x="710916" y="8699500"/>
            <a:ext cx="5952369" cy="396000"/>
            <a:chOff x="722356" y="7729459"/>
            <a:chExt cx="6120268" cy="396000"/>
          </a:xfrm>
        </p:grpSpPr>
        <p:cxnSp>
          <p:nvCxnSpPr>
            <p:cNvPr id="54" name="Rechte verbindingslijn 110">
              <a:extLst>
                <a:ext uri="{FF2B5EF4-FFF2-40B4-BE49-F238E27FC236}">
                  <a16:creationId xmlns:a16="http://schemas.microsoft.com/office/drawing/2014/main" id="{B237BDC3-0E1E-F7F8-E085-DC03D3B5885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55" name="Rechte verbindingslijn 111">
              <a:extLst>
                <a:ext uri="{FF2B5EF4-FFF2-40B4-BE49-F238E27FC236}">
                  <a16:creationId xmlns:a16="http://schemas.microsoft.com/office/drawing/2014/main" id="{64B62866-9EE3-F217-0D73-73F3BE534F6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56" name="Rechthoek 112">
              <a:extLst>
                <a:ext uri="{FF2B5EF4-FFF2-40B4-BE49-F238E27FC236}">
                  <a16:creationId xmlns:a16="http://schemas.microsoft.com/office/drawing/2014/main" id="{13F2E33C-97D6-6606-4A08-EB91737FA15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ep 109">
            <a:extLst>
              <a:ext uri="{FF2B5EF4-FFF2-40B4-BE49-F238E27FC236}">
                <a16:creationId xmlns:a16="http://schemas.microsoft.com/office/drawing/2014/main" id="{40F161A3-2206-6BD9-1C1F-1D526D1212B0}"/>
              </a:ext>
            </a:extLst>
          </p:cNvPr>
          <p:cNvGrpSpPr/>
          <p:nvPr/>
        </p:nvGrpSpPr>
        <p:grpSpPr>
          <a:xfrm>
            <a:off x="710530" y="9346982"/>
            <a:ext cx="5952369" cy="396000"/>
            <a:chOff x="722356" y="7729459"/>
            <a:chExt cx="6120268" cy="396000"/>
          </a:xfrm>
        </p:grpSpPr>
        <p:cxnSp>
          <p:nvCxnSpPr>
            <p:cNvPr id="58" name="Rechte verbindingslijn 110">
              <a:extLst>
                <a:ext uri="{FF2B5EF4-FFF2-40B4-BE49-F238E27FC236}">
                  <a16:creationId xmlns:a16="http://schemas.microsoft.com/office/drawing/2014/main" id="{A9D243DE-8F30-A9D8-DECB-9EA00BD8201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59" name="Rechte verbindingslijn 111">
              <a:extLst>
                <a:ext uri="{FF2B5EF4-FFF2-40B4-BE49-F238E27FC236}">
                  <a16:creationId xmlns:a16="http://schemas.microsoft.com/office/drawing/2014/main" id="{EE12B649-87BB-FEE8-A35E-39F49BBB088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60" name="Rechthoek 112">
              <a:extLst>
                <a:ext uri="{FF2B5EF4-FFF2-40B4-BE49-F238E27FC236}">
                  <a16:creationId xmlns:a16="http://schemas.microsoft.com/office/drawing/2014/main" id="{3A5039DC-C10F-85C7-64F2-A35DEC0280D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4613" y="1671144"/>
            <a:ext cx="1191818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50" dirty="0" err="1">
                <a:solidFill>
                  <a:srgbClr val="333333"/>
                </a:solidFill>
                <a:latin typeface="Calibri"/>
                <a:cs typeface="Calibri"/>
              </a:rPr>
              <a:t>Activitat</a:t>
            </a:r>
            <a:r>
              <a:rPr sz="20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lang="es-ES" sz="2000" spc="-50" dirty="0">
                <a:solidFill>
                  <a:srgbClr val="333333"/>
                </a:solidFill>
                <a:latin typeface="Calibri"/>
                <a:cs typeface="Calibri"/>
              </a:rPr>
              <a:t>2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619F3BCD-9E21-8BD1-5D45-CC5AF74E1ECD}"/>
              </a:ext>
            </a:extLst>
          </p:cNvPr>
          <p:cNvSpPr/>
          <p:nvPr/>
        </p:nvSpPr>
        <p:spPr>
          <a:xfrm>
            <a:off x="0" y="9971531"/>
            <a:ext cx="7559040" cy="721360"/>
          </a:xfrm>
          <a:custGeom>
            <a:avLst/>
            <a:gdLst/>
            <a:ahLst/>
            <a:cxnLst/>
            <a:rect l="l" t="t" r="r" b="b"/>
            <a:pathLst>
              <a:path w="7559040" h="721359">
                <a:moveTo>
                  <a:pt x="7559040" y="0"/>
                </a:moveTo>
                <a:lnTo>
                  <a:pt x="0" y="0"/>
                </a:lnTo>
                <a:lnTo>
                  <a:pt x="0" y="720851"/>
                </a:lnTo>
                <a:lnTo>
                  <a:pt x="7559040" y="720851"/>
                </a:lnTo>
                <a:lnTo>
                  <a:pt x="7559040" y="0"/>
                </a:lnTo>
                <a:close/>
              </a:path>
            </a:pathLst>
          </a:custGeom>
          <a:solidFill>
            <a:srgbClr val="009ED0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75EE6269-2E86-1BD7-D38C-8758CF7C05CF}"/>
              </a:ext>
            </a:extLst>
          </p:cNvPr>
          <p:cNvSpPr txBox="1"/>
          <p:nvPr/>
        </p:nvSpPr>
        <p:spPr>
          <a:xfrm>
            <a:off x="382494" y="10178389"/>
            <a:ext cx="479526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Pr</a:t>
            </a:r>
            <a:r>
              <a:rPr lang="es-ES" sz="1800" dirty="0" err="1">
                <a:solidFill>
                  <a:srgbClr val="C2C2C2"/>
                </a:solidFill>
                <a:latin typeface="Escolar2"/>
                <a:cs typeface="Escolar1"/>
              </a:rPr>
              <a:t>ov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a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trimestral.</a:t>
            </a:r>
            <a:r>
              <a:rPr sz="1800" spc="-2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pc="-20" dirty="0">
                <a:solidFill>
                  <a:srgbClr val="C2C2C2"/>
                </a:solidFill>
                <a:latin typeface="Escolar2"/>
                <a:cs typeface="Escolar1"/>
              </a:rPr>
              <a:t>2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º</a:t>
            </a:r>
            <a:r>
              <a:rPr sz="1800" spc="-1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Educació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 Prim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ria.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P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gina</a:t>
            </a:r>
            <a:r>
              <a:rPr sz="1800" spc="15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pc="-25" dirty="0">
                <a:solidFill>
                  <a:srgbClr val="C2C2C2"/>
                </a:solidFill>
                <a:latin typeface="Escolar2"/>
                <a:cs typeface="Escolar1"/>
              </a:rPr>
              <a:t>2</a:t>
            </a:r>
            <a:r>
              <a:rPr sz="1800" spc="-25" dirty="0">
                <a:solidFill>
                  <a:srgbClr val="C2C2C2"/>
                </a:solidFill>
                <a:latin typeface="Escolar2"/>
                <a:cs typeface="Escolar1"/>
              </a:rPr>
              <a:t>.</a:t>
            </a:r>
            <a:endParaRPr sz="1800" dirty="0">
              <a:latin typeface="Escolar2"/>
              <a:cs typeface="Escolar1"/>
            </a:endParaRPr>
          </a:p>
        </p:txBody>
      </p:sp>
      <p:grpSp>
        <p:nvGrpSpPr>
          <p:cNvPr id="24" name="object 5">
            <a:extLst>
              <a:ext uri="{FF2B5EF4-FFF2-40B4-BE49-F238E27FC236}">
                <a16:creationId xmlns:a16="http://schemas.microsoft.com/office/drawing/2014/main" id="{628E3CBC-231F-9720-6B12-8578D1C3BD58}"/>
              </a:ext>
            </a:extLst>
          </p:cNvPr>
          <p:cNvGrpSpPr/>
          <p:nvPr/>
        </p:nvGrpSpPr>
        <p:grpSpPr>
          <a:xfrm>
            <a:off x="6348984" y="10171679"/>
            <a:ext cx="804545" cy="228600"/>
            <a:chOff x="6348984" y="10171679"/>
            <a:chExt cx="804545" cy="228600"/>
          </a:xfrm>
        </p:grpSpPr>
        <p:pic>
          <p:nvPicPr>
            <p:cNvPr id="25" name="object 6">
              <a:extLst>
                <a:ext uri="{FF2B5EF4-FFF2-40B4-BE49-F238E27FC236}">
                  <a16:creationId xmlns:a16="http://schemas.microsoft.com/office/drawing/2014/main" id="{3F2E760D-D08E-B2DD-4A20-384C99674B5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8984" y="10197505"/>
              <a:ext cx="221794" cy="179639"/>
            </a:xfrm>
            <a:prstGeom prst="rect">
              <a:avLst/>
            </a:prstGeom>
          </p:spPr>
        </p:pic>
        <p:pic>
          <p:nvPicPr>
            <p:cNvPr id="26" name="object 7">
              <a:extLst>
                <a:ext uri="{FF2B5EF4-FFF2-40B4-BE49-F238E27FC236}">
                  <a16:creationId xmlns:a16="http://schemas.microsoft.com/office/drawing/2014/main" id="{F2989968-EC02-2845-57D3-682B6B4501A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3528" y="10197505"/>
              <a:ext cx="100429" cy="179972"/>
            </a:xfrm>
            <a:prstGeom prst="rect">
              <a:avLst/>
            </a:prstGeom>
          </p:spPr>
        </p:pic>
        <p:pic>
          <p:nvPicPr>
            <p:cNvPr id="27" name="object 8">
              <a:extLst>
                <a:ext uri="{FF2B5EF4-FFF2-40B4-BE49-F238E27FC236}">
                  <a16:creationId xmlns:a16="http://schemas.microsoft.com/office/drawing/2014/main" id="{FCF4DF36-C762-61E8-56CA-12A8E4CA354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0514" y="10197505"/>
              <a:ext cx="101779" cy="202300"/>
            </a:xfrm>
            <a:prstGeom prst="rect">
              <a:avLst/>
            </a:prstGeom>
          </p:spPr>
        </p:pic>
        <p:pic>
          <p:nvPicPr>
            <p:cNvPr id="28" name="object 9">
              <a:extLst>
                <a:ext uri="{FF2B5EF4-FFF2-40B4-BE49-F238E27FC236}">
                  <a16:creationId xmlns:a16="http://schemas.microsoft.com/office/drawing/2014/main" id="{DEE4C50C-DFF1-9AAA-9253-B637E2D468A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7367" y="10197505"/>
              <a:ext cx="101602" cy="202300"/>
            </a:xfrm>
            <a:prstGeom prst="rect">
              <a:avLst/>
            </a:prstGeom>
          </p:spPr>
        </p:pic>
        <p:pic>
          <p:nvPicPr>
            <p:cNvPr id="29" name="object 10">
              <a:extLst>
                <a:ext uri="{FF2B5EF4-FFF2-40B4-BE49-F238E27FC236}">
                  <a16:creationId xmlns:a16="http://schemas.microsoft.com/office/drawing/2014/main" id="{28387218-0E97-3033-39F2-38C488239E9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366" y="10171679"/>
              <a:ext cx="181958" cy="205963"/>
            </a:xfrm>
            <a:prstGeom prst="rect">
              <a:avLst/>
            </a:prstGeom>
          </p:spPr>
        </p:pic>
      </p:grp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4FF5F8EC-5EFE-A6FB-98CD-2F8D9AD68BE4}"/>
              </a:ext>
            </a:extLst>
          </p:cNvPr>
          <p:cNvSpPr/>
          <p:nvPr/>
        </p:nvSpPr>
        <p:spPr>
          <a:xfrm>
            <a:off x="1837766" y="4896676"/>
            <a:ext cx="5018989" cy="935512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3B108B8E-383D-B58A-CA1E-59C4943AB3FF}"/>
              </a:ext>
            </a:extLst>
          </p:cNvPr>
          <p:cNvSpPr/>
          <p:nvPr/>
        </p:nvSpPr>
        <p:spPr>
          <a:xfrm>
            <a:off x="1896499" y="3865047"/>
            <a:ext cx="4274338" cy="911196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555289FA-EA80-D8AB-4F9E-C295EB1570B2}"/>
              </a:ext>
            </a:extLst>
          </p:cNvPr>
          <p:cNvSpPr/>
          <p:nvPr/>
        </p:nvSpPr>
        <p:spPr>
          <a:xfrm>
            <a:off x="1896499" y="2833420"/>
            <a:ext cx="4274338" cy="911196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5" name="Imagen 54" descr="Patrón de fondo&#10;&#10;Descripción generada automáticamente">
            <a:extLst>
              <a:ext uri="{FF2B5EF4-FFF2-40B4-BE49-F238E27FC236}">
                <a16:creationId xmlns:a16="http://schemas.microsoft.com/office/drawing/2014/main" id="{B54C7AEC-AF77-E866-9FCA-94BDA37892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427" y="4825273"/>
            <a:ext cx="260087" cy="1013256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B6A954D7-A6F8-14C8-DE0C-240DF4D8D7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32" y="2952382"/>
            <a:ext cx="1205190" cy="828568"/>
          </a:xfrm>
          <a:prstGeom prst="rect">
            <a:avLst/>
          </a:prstGeom>
        </p:spPr>
      </p:pic>
      <p:pic>
        <p:nvPicPr>
          <p:cNvPr id="63" name="Imagen 62" descr="Imagen que contiene rosa, sostener, mano, morado&#10;&#10;Descripción generada automáticamente">
            <a:extLst>
              <a:ext uri="{FF2B5EF4-FFF2-40B4-BE49-F238E27FC236}">
                <a16:creationId xmlns:a16="http://schemas.microsoft.com/office/drawing/2014/main" id="{3493220C-B620-13F8-1BEA-89E4AA560A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06" y="3768056"/>
            <a:ext cx="833436" cy="953788"/>
          </a:xfrm>
          <a:prstGeom prst="rect">
            <a:avLst/>
          </a:prstGeom>
        </p:spPr>
      </p:pic>
      <p:sp>
        <p:nvSpPr>
          <p:cNvPr id="64" name="CuadroTexto 63">
            <a:extLst>
              <a:ext uri="{FF2B5EF4-FFF2-40B4-BE49-F238E27FC236}">
                <a16:creationId xmlns:a16="http://schemas.microsoft.com/office/drawing/2014/main" id="{8CAB3B39-B449-9CBD-45F8-912E28A91A20}"/>
              </a:ext>
            </a:extLst>
          </p:cNvPr>
          <p:cNvSpPr txBox="1"/>
          <p:nvPr/>
        </p:nvSpPr>
        <p:spPr>
          <a:xfrm>
            <a:off x="948814" y="1980449"/>
            <a:ext cx="5700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Inventa un problema que es </a:t>
            </a:r>
            <a:r>
              <a:rPr lang="es-ES" b="1" dirty="0" err="1"/>
              <a:t>pugui</a:t>
            </a:r>
            <a:r>
              <a:rPr lang="es-ES" b="1" dirty="0"/>
              <a:t> </a:t>
            </a:r>
            <a:r>
              <a:rPr lang="es-ES" b="1" dirty="0" err="1"/>
              <a:t>resoldre</a:t>
            </a:r>
            <a:r>
              <a:rPr lang="es-ES" b="1" dirty="0"/>
              <a:t> </a:t>
            </a:r>
            <a:r>
              <a:rPr lang="es-ES" b="1" dirty="0" err="1"/>
              <a:t>amb</a:t>
            </a:r>
            <a:r>
              <a:rPr lang="es-ES" b="1" dirty="0"/>
              <a:t> les dades del </a:t>
            </a:r>
            <a:r>
              <a:rPr lang="es-ES" b="1" dirty="0" err="1"/>
              <a:t>gràfic</a:t>
            </a:r>
            <a:r>
              <a:rPr lang="es-ES" b="1" dirty="0"/>
              <a:t>. </a:t>
            </a:r>
            <a:r>
              <a:rPr lang="es-ES" dirty="0"/>
              <a:t>(2 </a:t>
            </a:r>
            <a:r>
              <a:rPr lang="es-ES" dirty="0" err="1"/>
              <a:t>punts</a:t>
            </a:r>
            <a:r>
              <a:rPr lang="es-ES" dirty="0"/>
              <a:t>)</a:t>
            </a:r>
          </a:p>
        </p:txBody>
      </p:sp>
      <p:pic>
        <p:nvPicPr>
          <p:cNvPr id="65" name="Imagen 64" descr="Patrón de fondo&#10;&#10;Descripción generada automáticamente">
            <a:extLst>
              <a:ext uri="{FF2B5EF4-FFF2-40B4-BE49-F238E27FC236}">
                <a16:creationId xmlns:a16="http://schemas.microsoft.com/office/drawing/2014/main" id="{5A087529-FFDF-07A2-128B-8EE396C0CB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438" y="5042978"/>
            <a:ext cx="161443" cy="628954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319AF595-6BFF-8CC5-477B-E6D3E8D6049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91" y="3018203"/>
            <a:ext cx="748092" cy="514313"/>
          </a:xfrm>
          <a:prstGeom prst="rect">
            <a:avLst/>
          </a:prstGeom>
        </p:spPr>
      </p:pic>
      <p:pic>
        <p:nvPicPr>
          <p:cNvPr id="67" name="Imagen 66" descr="Imagen que contiene rosa, sostener, mano, morado&#10;&#10;Descripción generada automáticamente">
            <a:extLst>
              <a:ext uri="{FF2B5EF4-FFF2-40B4-BE49-F238E27FC236}">
                <a16:creationId xmlns:a16="http://schemas.microsoft.com/office/drawing/2014/main" id="{95D336B0-FEDA-04AA-E194-0664CC6A55E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91" y="4015796"/>
            <a:ext cx="517335" cy="592041"/>
          </a:xfrm>
          <a:prstGeom prst="rect">
            <a:avLst/>
          </a:prstGeom>
        </p:spPr>
      </p:pic>
      <p:pic>
        <p:nvPicPr>
          <p:cNvPr id="68" name="Imagen 67" descr="Imagen que contiene rosa, sostener, mano, morado&#10;&#10;Descripción generada automáticamente">
            <a:extLst>
              <a:ext uri="{FF2B5EF4-FFF2-40B4-BE49-F238E27FC236}">
                <a16:creationId xmlns:a16="http://schemas.microsoft.com/office/drawing/2014/main" id="{7528B729-A712-A91D-DCFE-C912F28511A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818" y="4029056"/>
            <a:ext cx="517335" cy="592041"/>
          </a:xfrm>
          <a:prstGeom prst="rect">
            <a:avLst/>
          </a:prstGeom>
        </p:spPr>
      </p:pic>
      <p:pic>
        <p:nvPicPr>
          <p:cNvPr id="69" name="Imagen 68" descr="Imagen que contiene rosa, sostener, mano, morado&#10;&#10;Descripción generada automáticamente">
            <a:extLst>
              <a:ext uri="{FF2B5EF4-FFF2-40B4-BE49-F238E27FC236}">
                <a16:creationId xmlns:a16="http://schemas.microsoft.com/office/drawing/2014/main" id="{0F518E85-10D9-C2AB-6973-9AB56AAA78E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429" y="4015796"/>
            <a:ext cx="517335" cy="592041"/>
          </a:xfrm>
          <a:prstGeom prst="rect">
            <a:avLst/>
          </a:prstGeom>
        </p:spPr>
      </p:pic>
      <p:pic>
        <p:nvPicPr>
          <p:cNvPr id="70" name="Imagen 69" descr="Imagen que contiene rosa, sostener, mano, morado&#10;&#10;Descripción generada automáticamente">
            <a:extLst>
              <a:ext uri="{FF2B5EF4-FFF2-40B4-BE49-F238E27FC236}">
                <a16:creationId xmlns:a16="http://schemas.microsoft.com/office/drawing/2014/main" id="{BD149857-4D9A-1D17-9676-9883644413B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828" y="4008173"/>
            <a:ext cx="517335" cy="592041"/>
          </a:xfrm>
          <a:prstGeom prst="rect">
            <a:avLst/>
          </a:prstGeom>
        </p:spPr>
      </p:pic>
      <p:pic>
        <p:nvPicPr>
          <p:cNvPr id="71" name="Imagen 70" descr="Imagen que contiene rosa, sostener, mano, morado&#10;&#10;Descripción generada automáticamente">
            <a:extLst>
              <a:ext uri="{FF2B5EF4-FFF2-40B4-BE49-F238E27FC236}">
                <a16:creationId xmlns:a16="http://schemas.microsoft.com/office/drawing/2014/main" id="{2FD8D9F5-C7EA-890F-8586-1C11B29C0A2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5" y="4021433"/>
            <a:ext cx="517335" cy="592041"/>
          </a:xfrm>
          <a:prstGeom prst="rect">
            <a:avLst/>
          </a:prstGeom>
        </p:spPr>
      </p:pic>
      <p:pic>
        <p:nvPicPr>
          <p:cNvPr id="72" name="Imagen 71" descr="Imagen que contiene rosa, sostener, mano, morado&#10;&#10;Descripción generada automáticamente">
            <a:extLst>
              <a:ext uri="{FF2B5EF4-FFF2-40B4-BE49-F238E27FC236}">
                <a16:creationId xmlns:a16="http://schemas.microsoft.com/office/drawing/2014/main" id="{18AB9D2D-4B61-FB80-C86B-A9C7A35257A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766" y="4008173"/>
            <a:ext cx="517335" cy="592041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9998BCDF-5B20-1C0E-46A2-DDD4BFBCE16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490" y="3010162"/>
            <a:ext cx="748092" cy="514313"/>
          </a:xfrm>
          <a:prstGeom prst="rect">
            <a:avLst/>
          </a:prstGeom>
        </p:spPr>
      </p:pic>
      <p:pic>
        <p:nvPicPr>
          <p:cNvPr id="74" name="Imagen 73" descr="Patrón de fondo&#10;&#10;Descripción generada automáticamente">
            <a:extLst>
              <a:ext uri="{FF2B5EF4-FFF2-40B4-BE49-F238E27FC236}">
                <a16:creationId xmlns:a16="http://schemas.microsoft.com/office/drawing/2014/main" id="{1D100981-B41F-6D15-AB23-C0E51EBF91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411" y="5049955"/>
            <a:ext cx="161443" cy="628954"/>
          </a:xfrm>
          <a:prstGeom prst="rect">
            <a:avLst/>
          </a:prstGeom>
        </p:spPr>
      </p:pic>
      <p:pic>
        <p:nvPicPr>
          <p:cNvPr id="75" name="Imagen 74" descr="Patrón de fondo&#10;&#10;Descripción generada automáticamente">
            <a:extLst>
              <a:ext uri="{FF2B5EF4-FFF2-40B4-BE49-F238E27FC236}">
                <a16:creationId xmlns:a16="http://schemas.microsoft.com/office/drawing/2014/main" id="{60A8D243-25F4-3744-B09F-D7E9D527178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178" y="5058798"/>
            <a:ext cx="161443" cy="628954"/>
          </a:xfrm>
          <a:prstGeom prst="rect">
            <a:avLst/>
          </a:prstGeom>
        </p:spPr>
      </p:pic>
      <p:pic>
        <p:nvPicPr>
          <p:cNvPr id="76" name="Imagen 75" descr="Patrón de fondo&#10;&#10;Descripción generada automáticamente">
            <a:extLst>
              <a:ext uri="{FF2B5EF4-FFF2-40B4-BE49-F238E27FC236}">
                <a16:creationId xmlns:a16="http://schemas.microsoft.com/office/drawing/2014/main" id="{7184FA02-0D36-B4C9-A5B3-6070DE90B32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77" y="5049955"/>
            <a:ext cx="161443" cy="628954"/>
          </a:xfrm>
          <a:prstGeom prst="rect">
            <a:avLst/>
          </a:prstGeom>
        </p:spPr>
      </p:pic>
      <p:pic>
        <p:nvPicPr>
          <p:cNvPr id="77" name="Imagen 76" descr="Patrón de fondo&#10;&#10;Descripción generada automáticamente">
            <a:extLst>
              <a:ext uri="{FF2B5EF4-FFF2-40B4-BE49-F238E27FC236}">
                <a16:creationId xmlns:a16="http://schemas.microsoft.com/office/drawing/2014/main" id="{7F25055C-54DE-3153-A378-B3A5A6AB1A3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00" y="5069495"/>
            <a:ext cx="161443" cy="628954"/>
          </a:xfrm>
          <a:prstGeom prst="rect">
            <a:avLst/>
          </a:prstGeom>
        </p:spPr>
      </p:pic>
      <p:pic>
        <p:nvPicPr>
          <p:cNvPr id="78" name="Imagen 77" descr="Patrón de fondo&#10;&#10;Descripción generada automáticamente">
            <a:extLst>
              <a:ext uri="{FF2B5EF4-FFF2-40B4-BE49-F238E27FC236}">
                <a16:creationId xmlns:a16="http://schemas.microsoft.com/office/drawing/2014/main" id="{6C36ABD6-2BDC-5546-FF1D-885FA50ACCF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423" y="5058798"/>
            <a:ext cx="161443" cy="628954"/>
          </a:xfrm>
          <a:prstGeom prst="rect">
            <a:avLst/>
          </a:prstGeom>
        </p:spPr>
      </p:pic>
      <p:pic>
        <p:nvPicPr>
          <p:cNvPr id="79" name="Imagen 78" descr="Patrón de fondo&#10;&#10;Descripción generada automáticamente">
            <a:extLst>
              <a:ext uri="{FF2B5EF4-FFF2-40B4-BE49-F238E27FC236}">
                <a16:creationId xmlns:a16="http://schemas.microsoft.com/office/drawing/2014/main" id="{F7C4E850-1CFC-B9B1-931F-C858087D96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396" y="5065775"/>
            <a:ext cx="161443" cy="628954"/>
          </a:xfrm>
          <a:prstGeom prst="rect">
            <a:avLst/>
          </a:prstGeom>
        </p:spPr>
      </p:pic>
      <p:pic>
        <p:nvPicPr>
          <p:cNvPr id="80" name="Imagen 79" descr="Patrón de fondo&#10;&#10;Descripción generada automáticamente">
            <a:extLst>
              <a:ext uri="{FF2B5EF4-FFF2-40B4-BE49-F238E27FC236}">
                <a16:creationId xmlns:a16="http://schemas.microsoft.com/office/drawing/2014/main" id="{5F3E7D54-440A-7593-57F6-D3AEC37FDDE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163" y="5074618"/>
            <a:ext cx="161443" cy="628954"/>
          </a:xfrm>
          <a:prstGeom prst="rect">
            <a:avLst/>
          </a:prstGeom>
        </p:spPr>
      </p:pic>
      <p:pic>
        <p:nvPicPr>
          <p:cNvPr id="81" name="Imagen 80" descr="Patrón de fondo&#10;&#10;Descripción generada automáticamente">
            <a:extLst>
              <a:ext uri="{FF2B5EF4-FFF2-40B4-BE49-F238E27FC236}">
                <a16:creationId xmlns:a16="http://schemas.microsoft.com/office/drawing/2014/main" id="{0CAA461F-62F2-A9BB-3908-4953FC1F559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762" y="5065775"/>
            <a:ext cx="161443" cy="628954"/>
          </a:xfrm>
          <a:prstGeom prst="rect">
            <a:avLst/>
          </a:prstGeom>
        </p:spPr>
      </p:pic>
      <p:pic>
        <p:nvPicPr>
          <p:cNvPr id="82" name="Imagen 81" descr="Patrón de fondo&#10;&#10;Descripción generada automáticamente">
            <a:extLst>
              <a:ext uri="{FF2B5EF4-FFF2-40B4-BE49-F238E27FC236}">
                <a16:creationId xmlns:a16="http://schemas.microsoft.com/office/drawing/2014/main" id="{F529BB3F-4C36-648A-2CBD-50934834E0A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085" y="5085315"/>
            <a:ext cx="161443" cy="628954"/>
          </a:xfrm>
          <a:prstGeom prst="rect">
            <a:avLst/>
          </a:prstGeom>
        </p:spPr>
      </p:pic>
      <p:sp>
        <p:nvSpPr>
          <p:cNvPr id="83" name="CuadroTexto 82">
            <a:extLst>
              <a:ext uri="{FF2B5EF4-FFF2-40B4-BE49-F238E27FC236}">
                <a16:creationId xmlns:a16="http://schemas.microsoft.com/office/drawing/2014/main" id="{CB4A77F0-A31D-DBD6-EBE4-4B43B74022CB}"/>
              </a:ext>
            </a:extLst>
          </p:cNvPr>
          <p:cNvSpPr txBox="1"/>
          <p:nvPr/>
        </p:nvSpPr>
        <p:spPr>
          <a:xfrm>
            <a:off x="1029232" y="6202301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a) Problema.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A62CF4C1-63AF-5A59-5341-9CAC3A1B763F}"/>
              </a:ext>
            </a:extLst>
          </p:cNvPr>
          <p:cNvSpPr txBox="1"/>
          <p:nvPr/>
        </p:nvSpPr>
        <p:spPr>
          <a:xfrm>
            <a:off x="1048468" y="7998692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b) </a:t>
            </a:r>
            <a:r>
              <a:rPr lang="es-ES" dirty="0" err="1"/>
              <a:t>Solució</a:t>
            </a:r>
            <a:r>
              <a:rPr lang="es-ES" dirty="0"/>
              <a:t>.</a:t>
            </a: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A40C6847-60EE-F7AE-188A-C5EC6B2A6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387" y="8364139"/>
            <a:ext cx="5873979" cy="1506645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C3D2276-F533-ACDA-FCFA-285209AD0338}"/>
              </a:ext>
            </a:extLst>
          </p:cNvPr>
          <p:cNvSpPr txBox="1"/>
          <p:nvPr/>
        </p:nvSpPr>
        <p:spPr>
          <a:xfrm>
            <a:off x="654937" y="160644"/>
            <a:ext cx="375122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3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Groep 10">
            <a:extLst>
              <a:ext uri="{FF2B5EF4-FFF2-40B4-BE49-F238E27FC236}">
                <a16:creationId xmlns:a16="http://schemas.microsoft.com/office/drawing/2014/main" id="{3FA39CCA-EDB0-1329-6F0C-1CF5BF984703}"/>
              </a:ext>
            </a:extLst>
          </p:cNvPr>
          <p:cNvGrpSpPr/>
          <p:nvPr/>
        </p:nvGrpSpPr>
        <p:grpSpPr>
          <a:xfrm>
            <a:off x="630525" y="645012"/>
            <a:ext cx="5082060" cy="423899"/>
            <a:chOff x="641945" y="949919"/>
            <a:chExt cx="5082060" cy="423899"/>
          </a:xfrm>
        </p:grpSpPr>
        <p:sp>
          <p:nvSpPr>
            <p:cNvPr id="10" name="Tekstvak 12">
              <a:extLst>
                <a:ext uri="{FF2B5EF4-FFF2-40B4-BE49-F238E27FC236}">
                  <a16:creationId xmlns:a16="http://schemas.microsoft.com/office/drawing/2014/main" id="{AA06D899-EDC9-1A40-7F88-25931FF3B974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11" name="Tekstvak 14">
              <a:extLst>
                <a:ext uri="{FF2B5EF4-FFF2-40B4-BE49-F238E27FC236}">
                  <a16:creationId xmlns:a16="http://schemas.microsoft.com/office/drawing/2014/main" id="{4619A179-2C9B-5DAE-750E-C58B0DC08CC4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E7097EF-0F9C-D829-FFD0-9875E47354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0607" y="161106"/>
            <a:ext cx="638175" cy="1428750"/>
          </a:xfrm>
          <a:prstGeom prst="rect">
            <a:avLst/>
          </a:prstGeom>
        </p:spPr>
      </p:pic>
      <p:grpSp>
        <p:nvGrpSpPr>
          <p:cNvPr id="13" name="Groep 109">
            <a:extLst>
              <a:ext uri="{FF2B5EF4-FFF2-40B4-BE49-F238E27FC236}">
                <a16:creationId xmlns:a16="http://schemas.microsoft.com/office/drawing/2014/main" id="{3F66A9CA-32FA-476A-DBD4-AD6978C37BD7}"/>
              </a:ext>
            </a:extLst>
          </p:cNvPr>
          <p:cNvGrpSpPr/>
          <p:nvPr/>
        </p:nvGrpSpPr>
        <p:grpSpPr>
          <a:xfrm>
            <a:off x="711064" y="1089496"/>
            <a:ext cx="3005187" cy="396000"/>
            <a:chOff x="722356" y="7729459"/>
            <a:chExt cx="6120268" cy="396000"/>
          </a:xfrm>
        </p:grpSpPr>
        <p:cxnSp>
          <p:nvCxnSpPr>
            <p:cNvPr id="14" name="Rechte verbindingslijn 110">
              <a:extLst>
                <a:ext uri="{FF2B5EF4-FFF2-40B4-BE49-F238E27FC236}">
                  <a16:creationId xmlns:a16="http://schemas.microsoft.com/office/drawing/2014/main" id="{93AE5761-4A20-729B-4618-5534CC70181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5" name="Rechte verbindingslijn 111">
              <a:extLst>
                <a:ext uri="{FF2B5EF4-FFF2-40B4-BE49-F238E27FC236}">
                  <a16:creationId xmlns:a16="http://schemas.microsoft.com/office/drawing/2014/main" id="{23C9C224-19F5-484C-9175-917AB61759B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6" name="Rechthoek 112">
              <a:extLst>
                <a:ext uri="{FF2B5EF4-FFF2-40B4-BE49-F238E27FC236}">
                  <a16:creationId xmlns:a16="http://schemas.microsoft.com/office/drawing/2014/main" id="{A4A1DA08-F99A-A77F-F737-CA3F2A3B82E5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oep 109">
            <a:extLst>
              <a:ext uri="{FF2B5EF4-FFF2-40B4-BE49-F238E27FC236}">
                <a16:creationId xmlns:a16="http://schemas.microsoft.com/office/drawing/2014/main" id="{7EFFBCD1-D40E-71B0-2190-071EFA959A7F}"/>
              </a:ext>
            </a:extLst>
          </p:cNvPr>
          <p:cNvGrpSpPr/>
          <p:nvPr/>
        </p:nvGrpSpPr>
        <p:grpSpPr>
          <a:xfrm>
            <a:off x="3914508" y="1096745"/>
            <a:ext cx="3005187" cy="396000"/>
            <a:chOff x="722356" y="7729459"/>
            <a:chExt cx="6120268" cy="396000"/>
          </a:xfrm>
        </p:grpSpPr>
        <p:cxnSp>
          <p:nvCxnSpPr>
            <p:cNvPr id="18" name="Rechte verbindingslijn 110">
              <a:extLst>
                <a:ext uri="{FF2B5EF4-FFF2-40B4-BE49-F238E27FC236}">
                  <a16:creationId xmlns:a16="http://schemas.microsoft.com/office/drawing/2014/main" id="{F390FD7B-0654-66D5-D9F3-C6B3A53BDDE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9" name="Rechte verbindingslijn 111">
              <a:extLst>
                <a:ext uri="{FF2B5EF4-FFF2-40B4-BE49-F238E27FC236}">
                  <a16:creationId xmlns:a16="http://schemas.microsoft.com/office/drawing/2014/main" id="{29F2E327-C59F-0FEF-3BAA-B221FC1EA4D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0" name="Rechthoek 112">
              <a:extLst>
                <a:ext uri="{FF2B5EF4-FFF2-40B4-BE49-F238E27FC236}">
                  <a16:creationId xmlns:a16="http://schemas.microsoft.com/office/drawing/2014/main" id="{F48FCC05-2558-8737-1916-33B37811D6E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Groep 109">
            <a:extLst>
              <a:ext uri="{FF2B5EF4-FFF2-40B4-BE49-F238E27FC236}">
                <a16:creationId xmlns:a16="http://schemas.microsoft.com/office/drawing/2014/main" id="{03B6368D-E338-5C13-3F73-C635060F4122}"/>
              </a:ext>
            </a:extLst>
          </p:cNvPr>
          <p:cNvGrpSpPr/>
          <p:nvPr/>
        </p:nvGrpSpPr>
        <p:grpSpPr>
          <a:xfrm>
            <a:off x="1219359" y="6669896"/>
            <a:ext cx="5746138" cy="396000"/>
            <a:chOff x="722356" y="7729459"/>
            <a:chExt cx="6120268" cy="396000"/>
          </a:xfrm>
        </p:grpSpPr>
        <p:cxnSp>
          <p:nvCxnSpPr>
            <p:cNvPr id="31" name="Rechte verbindingslijn 110">
              <a:extLst>
                <a:ext uri="{FF2B5EF4-FFF2-40B4-BE49-F238E27FC236}">
                  <a16:creationId xmlns:a16="http://schemas.microsoft.com/office/drawing/2014/main" id="{A20B1C12-A34F-8274-D912-4F9821493D4B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2" name="Rechte verbindingslijn 111">
              <a:extLst>
                <a:ext uri="{FF2B5EF4-FFF2-40B4-BE49-F238E27FC236}">
                  <a16:creationId xmlns:a16="http://schemas.microsoft.com/office/drawing/2014/main" id="{8AEF602E-440F-9289-9EB7-404A85BFCC8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3" name="Rechthoek 112">
              <a:extLst>
                <a:ext uri="{FF2B5EF4-FFF2-40B4-BE49-F238E27FC236}">
                  <a16:creationId xmlns:a16="http://schemas.microsoft.com/office/drawing/2014/main" id="{4A6370D8-3C20-290E-F781-3C0C85B3393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ep 109">
            <a:extLst>
              <a:ext uri="{FF2B5EF4-FFF2-40B4-BE49-F238E27FC236}">
                <a16:creationId xmlns:a16="http://schemas.microsoft.com/office/drawing/2014/main" id="{A8DC4E6F-B51A-BF50-7B7F-66A461BF7E6C}"/>
              </a:ext>
            </a:extLst>
          </p:cNvPr>
          <p:cNvGrpSpPr/>
          <p:nvPr/>
        </p:nvGrpSpPr>
        <p:grpSpPr>
          <a:xfrm>
            <a:off x="1215454" y="7356040"/>
            <a:ext cx="5746138" cy="396000"/>
            <a:chOff x="722356" y="7729459"/>
            <a:chExt cx="6120268" cy="396000"/>
          </a:xfrm>
        </p:grpSpPr>
        <p:cxnSp>
          <p:nvCxnSpPr>
            <p:cNvPr id="35" name="Rechte verbindingslijn 110">
              <a:extLst>
                <a:ext uri="{FF2B5EF4-FFF2-40B4-BE49-F238E27FC236}">
                  <a16:creationId xmlns:a16="http://schemas.microsoft.com/office/drawing/2014/main" id="{137D84DF-D918-AEB1-4BAF-DBD52CF1B60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6" name="Rechte verbindingslijn 111">
              <a:extLst>
                <a:ext uri="{FF2B5EF4-FFF2-40B4-BE49-F238E27FC236}">
                  <a16:creationId xmlns:a16="http://schemas.microsoft.com/office/drawing/2014/main" id="{4EAC2848-C22D-BEC2-5C62-3968092859A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7" name="Rechthoek 112">
              <a:extLst>
                <a:ext uri="{FF2B5EF4-FFF2-40B4-BE49-F238E27FC236}">
                  <a16:creationId xmlns:a16="http://schemas.microsoft.com/office/drawing/2014/main" id="{2448B5BD-241C-5753-E92D-16BB1E9B1DB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1267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026" y="1572160"/>
            <a:ext cx="1596110" cy="479361"/>
          </a:xfrm>
          <a:prstGeom prst="rect">
            <a:avLst/>
          </a:prstGeom>
        </p:spPr>
        <p:txBody>
          <a:bodyPr vert="horz" wrap="square" lIns="0" tIns="169925" rIns="0" bIns="0" rtlCol="0">
            <a:spAutoFit/>
          </a:bodyPr>
          <a:lstStyle/>
          <a:p>
            <a:pPr marL="118110">
              <a:lnSpc>
                <a:spcPct val="100000"/>
              </a:lnSpc>
              <a:spcBef>
                <a:spcPts val="95"/>
              </a:spcBef>
            </a:pPr>
            <a:r>
              <a:rPr lang="es-ES" sz="2000" spc="-10" dirty="0" err="1"/>
              <a:t>Activitat</a:t>
            </a:r>
            <a:r>
              <a:rPr sz="2000" spc="-80" dirty="0"/>
              <a:t> </a:t>
            </a:r>
            <a:r>
              <a:rPr sz="2000" spc="-50" dirty="0"/>
              <a:t>3</a:t>
            </a: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DECB4F3F-73D9-9FB7-E5B8-3C6BBA7A1038}"/>
              </a:ext>
            </a:extLst>
          </p:cNvPr>
          <p:cNvSpPr/>
          <p:nvPr/>
        </p:nvSpPr>
        <p:spPr>
          <a:xfrm>
            <a:off x="0" y="9971531"/>
            <a:ext cx="7559040" cy="721360"/>
          </a:xfrm>
          <a:custGeom>
            <a:avLst/>
            <a:gdLst/>
            <a:ahLst/>
            <a:cxnLst/>
            <a:rect l="l" t="t" r="r" b="b"/>
            <a:pathLst>
              <a:path w="7559040" h="721359">
                <a:moveTo>
                  <a:pt x="7559040" y="0"/>
                </a:moveTo>
                <a:lnTo>
                  <a:pt x="0" y="0"/>
                </a:lnTo>
                <a:lnTo>
                  <a:pt x="0" y="720851"/>
                </a:lnTo>
                <a:lnTo>
                  <a:pt x="7559040" y="720851"/>
                </a:lnTo>
                <a:lnTo>
                  <a:pt x="7559040" y="0"/>
                </a:lnTo>
                <a:close/>
              </a:path>
            </a:pathLst>
          </a:custGeom>
          <a:solidFill>
            <a:srgbClr val="009ED0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F3F167BA-78A2-417B-F975-AF692C018364}"/>
              </a:ext>
            </a:extLst>
          </p:cNvPr>
          <p:cNvSpPr txBox="1"/>
          <p:nvPr/>
        </p:nvSpPr>
        <p:spPr>
          <a:xfrm>
            <a:off x="430783" y="10085019"/>
            <a:ext cx="479526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Pr</a:t>
            </a:r>
            <a:r>
              <a:rPr lang="es-ES" sz="1800" dirty="0" err="1">
                <a:solidFill>
                  <a:srgbClr val="C2C2C2"/>
                </a:solidFill>
                <a:latin typeface="Escolar2"/>
                <a:cs typeface="Escolar1"/>
              </a:rPr>
              <a:t>ov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a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trimestral.</a:t>
            </a:r>
            <a:r>
              <a:rPr sz="1800" spc="-2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2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º</a:t>
            </a:r>
            <a:r>
              <a:rPr sz="1800" spc="-1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Educació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 Prim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ria.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P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gina</a:t>
            </a:r>
            <a:r>
              <a:rPr sz="1800" spc="15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pc="-25" dirty="0">
                <a:solidFill>
                  <a:srgbClr val="C2C2C2"/>
                </a:solidFill>
                <a:latin typeface="Escolar2"/>
                <a:cs typeface="Escolar1"/>
              </a:rPr>
              <a:t>3</a:t>
            </a:r>
            <a:r>
              <a:rPr sz="1800" spc="-25" dirty="0">
                <a:solidFill>
                  <a:srgbClr val="C2C2C2"/>
                </a:solidFill>
                <a:latin typeface="Escolar2"/>
                <a:cs typeface="Escolar1"/>
              </a:rPr>
              <a:t>.</a:t>
            </a:r>
            <a:endParaRPr sz="1800" dirty="0">
              <a:latin typeface="Escolar2"/>
              <a:cs typeface="Escolar1"/>
            </a:endParaRPr>
          </a:p>
        </p:txBody>
      </p:sp>
      <p:grpSp>
        <p:nvGrpSpPr>
          <p:cNvPr id="23" name="object 5">
            <a:extLst>
              <a:ext uri="{FF2B5EF4-FFF2-40B4-BE49-F238E27FC236}">
                <a16:creationId xmlns:a16="http://schemas.microsoft.com/office/drawing/2014/main" id="{818C0B1F-428D-A09E-182B-C22348D2809D}"/>
              </a:ext>
            </a:extLst>
          </p:cNvPr>
          <p:cNvGrpSpPr/>
          <p:nvPr/>
        </p:nvGrpSpPr>
        <p:grpSpPr>
          <a:xfrm>
            <a:off x="6348984" y="10171679"/>
            <a:ext cx="804545" cy="228600"/>
            <a:chOff x="6348984" y="10171679"/>
            <a:chExt cx="804545" cy="228600"/>
          </a:xfrm>
        </p:grpSpPr>
        <p:pic>
          <p:nvPicPr>
            <p:cNvPr id="24" name="object 6">
              <a:extLst>
                <a:ext uri="{FF2B5EF4-FFF2-40B4-BE49-F238E27FC236}">
                  <a16:creationId xmlns:a16="http://schemas.microsoft.com/office/drawing/2014/main" id="{37C50170-D04D-BA44-2CF8-DCE5620213E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8984" y="10197505"/>
              <a:ext cx="221794" cy="179639"/>
            </a:xfrm>
            <a:prstGeom prst="rect">
              <a:avLst/>
            </a:prstGeom>
          </p:spPr>
        </p:pic>
        <p:pic>
          <p:nvPicPr>
            <p:cNvPr id="25" name="object 7">
              <a:extLst>
                <a:ext uri="{FF2B5EF4-FFF2-40B4-BE49-F238E27FC236}">
                  <a16:creationId xmlns:a16="http://schemas.microsoft.com/office/drawing/2014/main" id="{1EC45546-119E-EA9D-8ECB-BDA094B50B1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3528" y="10197505"/>
              <a:ext cx="100429" cy="179972"/>
            </a:xfrm>
            <a:prstGeom prst="rect">
              <a:avLst/>
            </a:prstGeom>
          </p:spPr>
        </p:pic>
        <p:pic>
          <p:nvPicPr>
            <p:cNvPr id="26" name="object 8">
              <a:extLst>
                <a:ext uri="{FF2B5EF4-FFF2-40B4-BE49-F238E27FC236}">
                  <a16:creationId xmlns:a16="http://schemas.microsoft.com/office/drawing/2014/main" id="{42EEB4E7-E49B-6F4F-B11D-58CD7DE01CD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0514" y="10197505"/>
              <a:ext cx="101779" cy="202300"/>
            </a:xfrm>
            <a:prstGeom prst="rect">
              <a:avLst/>
            </a:prstGeom>
          </p:spPr>
        </p:pic>
        <p:pic>
          <p:nvPicPr>
            <p:cNvPr id="27" name="object 9">
              <a:extLst>
                <a:ext uri="{FF2B5EF4-FFF2-40B4-BE49-F238E27FC236}">
                  <a16:creationId xmlns:a16="http://schemas.microsoft.com/office/drawing/2014/main" id="{D29DE3F8-08E5-8288-AA9F-2E2CE2E4091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7367" y="10197505"/>
              <a:ext cx="101602" cy="202300"/>
            </a:xfrm>
            <a:prstGeom prst="rect">
              <a:avLst/>
            </a:prstGeom>
          </p:spPr>
        </p:pic>
        <p:pic>
          <p:nvPicPr>
            <p:cNvPr id="28" name="object 10">
              <a:extLst>
                <a:ext uri="{FF2B5EF4-FFF2-40B4-BE49-F238E27FC236}">
                  <a16:creationId xmlns:a16="http://schemas.microsoft.com/office/drawing/2014/main" id="{465D903F-5827-372C-8F9D-67A2166C641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366" y="10171679"/>
              <a:ext cx="181958" cy="205963"/>
            </a:xfrm>
            <a:prstGeom prst="rect">
              <a:avLst/>
            </a:prstGeom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D56643CC-0C7C-C93E-FA09-507AC4B788E7}"/>
              </a:ext>
            </a:extLst>
          </p:cNvPr>
          <p:cNvGrpSpPr/>
          <p:nvPr/>
        </p:nvGrpSpPr>
        <p:grpSpPr>
          <a:xfrm>
            <a:off x="1666764" y="3462897"/>
            <a:ext cx="4126709" cy="2187672"/>
            <a:chOff x="1568450" y="4014889"/>
            <a:chExt cx="4126709" cy="2187672"/>
          </a:xfrm>
        </p:grpSpPr>
        <p:pic>
          <p:nvPicPr>
            <p:cNvPr id="6" name="object 22">
              <a:extLst>
                <a:ext uri="{FF2B5EF4-FFF2-40B4-BE49-F238E27FC236}">
                  <a16:creationId xmlns:a16="http://schemas.microsoft.com/office/drawing/2014/main" id="{310427E2-2DCD-D8F7-55E2-4C0509F61CC7}"/>
                </a:ext>
              </a:extLst>
            </p:cNvPr>
            <p:cNvPicPr/>
            <p:nvPr/>
          </p:nvPicPr>
          <p:blipFill rotWithShape="1">
            <a:blip r:embed="rId7" cstate="print"/>
            <a:srcRect l="6850"/>
            <a:stretch/>
          </p:blipFill>
          <p:spPr>
            <a:xfrm>
              <a:off x="3622520" y="4018669"/>
              <a:ext cx="2072639" cy="2183892"/>
            </a:xfrm>
            <a:prstGeom prst="rect">
              <a:avLst/>
            </a:prstGeom>
          </p:spPr>
        </p:pic>
        <p:pic>
          <p:nvPicPr>
            <p:cNvPr id="7" name="object 27">
              <a:extLst>
                <a:ext uri="{FF2B5EF4-FFF2-40B4-BE49-F238E27FC236}">
                  <a16:creationId xmlns:a16="http://schemas.microsoft.com/office/drawing/2014/main" id="{85274EF1-0771-A85C-0E3D-5A03212DC379}"/>
                </a:ext>
              </a:extLst>
            </p:cNvPr>
            <p:cNvPicPr/>
            <p:nvPr/>
          </p:nvPicPr>
          <p:blipFill rotWithShape="1">
            <a:blip r:embed="rId7" cstate="print"/>
            <a:srcRect l="6850"/>
            <a:stretch/>
          </p:blipFill>
          <p:spPr>
            <a:xfrm>
              <a:off x="1568450" y="4014889"/>
              <a:ext cx="2072639" cy="2182368"/>
            </a:xfrm>
            <a:prstGeom prst="rect">
              <a:avLst/>
            </a:prstGeom>
          </p:spPr>
        </p:pic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69CC71BD-D3B8-2792-9CAC-B7BC05FEF254}"/>
              </a:ext>
            </a:extLst>
          </p:cNvPr>
          <p:cNvSpPr txBox="1"/>
          <p:nvPr/>
        </p:nvSpPr>
        <p:spPr>
          <a:xfrm>
            <a:off x="636811" y="2107691"/>
            <a:ext cx="6158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b="1" dirty="0" err="1">
                <a:latin typeface="ABeeZee"/>
              </a:rPr>
              <a:t>Llegeix</a:t>
            </a:r>
            <a:r>
              <a:rPr lang="es-ES" b="1" dirty="0">
                <a:latin typeface="ABeeZee"/>
              </a:rPr>
              <a:t> </a:t>
            </a:r>
            <a:r>
              <a:rPr lang="es-ES" b="1" dirty="0" err="1">
                <a:latin typeface="ABeeZee"/>
              </a:rPr>
              <a:t>aquesta</a:t>
            </a:r>
            <a:r>
              <a:rPr lang="es-ES" b="1" dirty="0">
                <a:latin typeface="ABeeZee"/>
              </a:rPr>
              <a:t> </a:t>
            </a:r>
            <a:r>
              <a:rPr lang="es-ES" b="1" dirty="0" err="1">
                <a:latin typeface="ABeeZee"/>
              </a:rPr>
              <a:t>situació</a:t>
            </a:r>
            <a:r>
              <a:rPr lang="es-ES" b="1" dirty="0">
                <a:latin typeface="ABeeZee"/>
              </a:rPr>
              <a:t> i contesta.  </a:t>
            </a:r>
            <a:r>
              <a:rPr lang="es-ES" dirty="0">
                <a:latin typeface="ABeeZee"/>
              </a:rPr>
              <a:t>(3 </a:t>
            </a:r>
            <a:r>
              <a:rPr lang="es-ES" dirty="0" err="1">
                <a:latin typeface="ABeeZee"/>
              </a:rPr>
              <a:t>punts</a:t>
            </a:r>
            <a:r>
              <a:rPr lang="es-ES" dirty="0">
                <a:latin typeface="ABeeZee"/>
              </a:rPr>
              <a:t>)</a:t>
            </a:r>
          </a:p>
          <a:p>
            <a:pPr algn="ctr"/>
            <a:r>
              <a:rPr lang="es-ES" dirty="0">
                <a:latin typeface="ABeeZee"/>
              </a:rPr>
              <a:t>«Cada </a:t>
            </a:r>
            <a:r>
              <a:rPr lang="es-ES" dirty="0" err="1">
                <a:latin typeface="ABeeZee"/>
              </a:rPr>
              <a:t>matí</a:t>
            </a:r>
            <a:r>
              <a:rPr lang="es-ES" dirty="0">
                <a:latin typeface="ABeeZee"/>
              </a:rPr>
              <a:t> Paloma </a:t>
            </a:r>
            <a:r>
              <a:rPr lang="es-ES" dirty="0" err="1">
                <a:latin typeface="ABeeZee"/>
              </a:rPr>
              <a:t>sempre</a:t>
            </a:r>
            <a:r>
              <a:rPr lang="es-ES" dirty="0">
                <a:latin typeface="ABeeZee"/>
              </a:rPr>
              <a:t> fa el </a:t>
            </a:r>
            <a:r>
              <a:rPr lang="es-ES" dirty="0" err="1">
                <a:latin typeface="ABeeZee"/>
              </a:rPr>
              <a:t>mateix</a:t>
            </a:r>
            <a:r>
              <a:rPr lang="es-ES" dirty="0">
                <a:latin typeface="ABeeZee"/>
              </a:rPr>
              <a:t> </a:t>
            </a:r>
            <a:r>
              <a:rPr lang="es-ES" dirty="0" err="1">
                <a:latin typeface="ABeeZee"/>
              </a:rPr>
              <a:t>recorregut</a:t>
            </a:r>
            <a:r>
              <a:rPr lang="es-ES" dirty="0">
                <a:latin typeface="ABeeZee"/>
              </a:rPr>
              <a:t> des del </a:t>
            </a:r>
            <a:r>
              <a:rPr lang="es-ES" dirty="0" err="1">
                <a:latin typeface="ABeeZee"/>
              </a:rPr>
              <a:t>dormitori</a:t>
            </a:r>
            <a:r>
              <a:rPr lang="es-ES" dirty="0">
                <a:latin typeface="ABeeZee"/>
              </a:rPr>
              <a:t> </a:t>
            </a:r>
            <a:r>
              <a:rPr lang="es-ES" dirty="0" err="1">
                <a:latin typeface="ABeeZee"/>
              </a:rPr>
              <a:t>fins</a:t>
            </a:r>
            <a:r>
              <a:rPr lang="es-ES" dirty="0">
                <a:latin typeface="ABeeZee"/>
              </a:rPr>
              <a:t> la cuina, </a:t>
            </a:r>
            <a:r>
              <a:rPr lang="es-ES" dirty="0" err="1">
                <a:latin typeface="ABeeZee"/>
              </a:rPr>
              <a:t>passant</a:t>
            </a:r>
            <a:r>
              <a:rPr lang="es-ES" dirty="0">
                <a:latin typeface="ABeeZee"/>
              </a:rPr>
              <a:t> </a:t>
            </a:r>
            <a:r>
              <a:rPr lang="es-ES" dirty="0" err="1">
                <a:latin typeface="ABeeZee"/>
              </a:rPr>
              <a:t>pel</a:t>
            </a:r>
            <a:r>
              <a:rPr lang="es-ES" dirty="0">
                <a:latin typeface="ABeeZee"/>
              </a:rPr>
              <a:t> </a:t>
            </a:r>
            <a:r>
              <a:rPr lang="es-ES" dirty="0" err="1">
                <a:latin typeface="ABeeZee"/>
              </a:rPr>
              <a:t>bany</a:t>
            </a:r>
            <a:r>
              <a:rPr lang="es-ES" dirty="0">
                <a:latin typeface="ABeeZee"/>
              </a:rPr>
              <a:t>.»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F30566A-2D2E-E2F8-5706-B7A621FA46D5}"/>
              </a:ext>
            </a:extLst>
          </p:cNvPr>
          <p:cNvSpPr/>
          <p:nvPr/>
        </p:nvSpPr>
        <p:spPr>
          <a:xfrm>
            <a:off x="1704069" y="3820382"/>
            <a:ext cx="457200" cy="3323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90904E28-CDE7-579E-FA8A-06E86CE525D4}"/>
              </a:ext>
            </a:extLst>
          </p:cNvPr>
          <p:cNvCxnSpPr/>
          <p:nvPr/>
        </p:nvCxnSpPr>
        <p:spPr>
          <a:xfrm>
            <a:off x="2329400" y="3986579"/>
            <a:ext cx="382968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6F3FBB2B-E46D-3764-6769-EE0E4923A40D}"/>
              </a:ext>
            </a:extLst>
          </p:cNvPr>
          <p:cNvCxnSpPr/>
          <p:nvPr/>
        </p:nvCxnSpPr>
        <p:spPr>
          <a:xfrm>
            <a:off x="2788282" y="3986579"/>
            <a:ext cx="382968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A545DF2D-E675-4E70-4992-E5C8E8C908A3}"/>
              </a:ext>
            </a:extLst>
          </p:cNvPr>
          <p:cNvCxnSpPr>
            <a:cxnSpLocks/>
          </p:cNvCxnSpPr>
          <p:nvPr/>
        </p:nvCxnSpPr>
        <p:spPr>
          <a:xfrm>
            <a:off x="3538635" y="4239563"/>
            <a:ext cx="0" cy="30480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2C0210E6-5AC7-03AA-04FA-3D3B5C11890A}"/>
              </a:ext>
            </a:extLst>
          </p:cNvPr>
          <p:cNvCxnSpPr>
            <a:cxnSpLocks/>
          </p:cNvCxnSpPr>
          <p:nvPr/>
        </p:nvCxnSpPr>
        <p:spPr>
          <a:xfrm>
            <a:off x="3538635" y="4596179"/>
            <a:ext cx="0" cy="30480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5306EACA-C5C8-3F53-EEDF-2783F77A9E4C}"/>
              </a:ext>
            </a:extLst>
          </p:cNvPr>
          <p:cNvCxnSpPr/>
          <p:nvPr/>
        </p:nvCxnSpPr>
        <p:spPr>
          <a:xfrm>
            <a:off x="3280916" y="3986577"/>
            <a:ext cx="382968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E8F2C68-F10B-3EEB-F3B3-798F5A47C7B9}"/>
              </a:ext>
            </a:extLst>
          </p:cNvPr>
          <p:cNvSpPr txBox="1"/>
          <p:nvPr/>
        </p:nvSpPr>
        <p:spPr>
          <a:xfrm>
            <a:off x="901121" y="3815078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err="1"/>
              <a:t>Dormitori</a:t>
            </a:r>
            <a:endParaRPr lang="es-ES" sz="1400" b="1" dirty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297DB9A-59F0-A1A6-D878-F9A43FF381DC}"/>
              </a:ext>
            </a:extLst>
          </p:cNvPr>
          <p:cNvSpPr/>
          <p:nvPr/>
        </p:nvSpPr>
        <p:spPr>
          <a:xfrm>
            <a:off x="3243800" y="4900979"/>
            <a:ext cx="457200" cy="3323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5016278C-415D-4353-3B4D-011FBC730999}"/>
              </a:ext>
            </a:extLst>
          </p:cNvPr>
          <p:cNvCxnSpPr/>
          <p:nvPr/>
        </p:nvCxnSpPr>
        <p:spPr>
          <a:xfrm>
            <a:off x="3814630" y="5067175"/>
            <a:ext cx="382968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C556C5AF-5A14-3FFD-52B2-B5AC2044E7B9}"/>
              </a:ext>
            </a:extLst>
          </p:cNvPr>
          <p:cNvCxnSpPr/>
          <p:nvPr/>
        </p:nvCxnSpPr>
        <p:spPr>
          <a:xfrm>
            <a:off x="4309238" y="5067175"/>
            <a:ext cx="382968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DFEC0D80-C0FC-EE18-065A-F6F8BB295657}"/>
              </a:ext>
            </a:extLst>
          </p:cNvPr>
          <p:cNvCxnSpPr>
            <a:cxnSpLocks/>
          </p:cNvCxnSpPr>
          <p:nvPr/>
        </p:nvCxnSpPr>
        <p:spPr>
          <a:xfrm flipV="1">
            <a:off x="4550734" y="4519996"/>
            <a:ext cx="5653" cy="359152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450F058B-9D0A-1F35-645C-664D66D61392}"/>
              </a:ext>
            </a:extLst>
          </p:cNvPr>
          <p:cNvCxnSpPr>
            <a:cxnSpLocks/>
          </p:cNvCxnSpPr>
          <p:nvPr/>
        </p:nvCxnSpPr>
        <p:spPr>
          <a:xfrm flipV="1">
            <a:off x="4532339" y="4169029"/>
            <a:ext cx="5653" cy="359152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D0907A5F-5101-B744-DCC3-7ED2F6B89164}"/>
              </a:ext>
            </a:extLst>
          </p:cNvPr>
          <p:cNvCxnSpPr>
            <a:cxnSpLocks/>
          </p:cNvCxnSpPr>
          <p:nvPr/>
        </p:nvCxnSpPr>
        <p:spPr>
          <a:xfrm flipV="1">
            <a:off x="4550734" y="3807001"/>
            <a:ext cx="5653" cy="359152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ángulo 48">
            <a:extLst>
              <a:ext uri="{FF2B5EF4-FFF2-40B4-BE49-F238E27FC236}">
                <a16:creationId xmlns:a16="http://schemas.microsoft.com/office/drawing/2014/main" id="{2A18546F-E572-5E55-F7B6-8BE9676A7DDE}"/>
              </a:ext>
            </a:extLst>
          </p:cNvPr>
          <p:cNvSpPr/>
          <p:nvPr/>
        </p:nvSpPr>
        <p:spPr>
          <a:xfrm>
            <a:off x="4309238" y="3501786"/>
            <a:ext cx="457200" cy="3323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DF81023-5B4F-C392-584B-DE927E307342}"/>
              </a:ext>
            </a:extLst>
          </p:cNvPr>
          <p:cNvSpPr txBox="1"/>
          <p:nvPr/>
        </p:nvSpPr>
        <p:spPr>
          <a:xfrm>
            <a:off x="3117117" y="5255489"/>
            <a:ext cx="679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err="1"/>
              <a:t>Bany</a:t>
            </a:r>
            <a:endParaRPr lang="es-ES" sz="1400" b="1" dirty="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E7F890C5-9D92-ECA9-FEF3-10EA13C270E8}"/>
              </a:ext>
            </a:extLst>
          </p:cNvPr>
          <p:cNvSpPr txBox="1"/>
          <p:nvPr/>
        </p:nvSpPr>
        <p:spPr>
          <a:xfrm>
            <a:off x="4181121" y="3126520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Cuina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F3268FB-E4AB-103A-6A10-C6E92BD048A4}"/>
              </a:ext>
            </a:extLst>
          </p:cNvPr>
          <p:cNvSpPr txBox="1"/>
          <p:nvPr/>
        </p:nvSpPr>
        <p:spPr>
          <a:xfrm>
            <a:off x="360072" y="6012066"/>
            <a:ext cx="674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s-ES" dirty="0">
                <a:latin typeface="ABeeZee"/>
              </a:rPr>
              <a:t>Completa el </a:t>
            </a:r>
            <a:r>
              <a:rPr lang="es-ES" dirty="0" err="1">
                <a:latin typeface="ABeeZee"/>
              </a:rPr>
              <a:t>següent</a:t>
            </a:r>
            <a:r>
              <a:rPr lang="es-ES" dirty="0">
                <a:latin typeface="ABeeZee"/>
              </a:rPr>
              <a:t> </a:t>
            </a:r>
            <a:r>
              <a:rPr lang="es-ES" dirty="0" err="1">
                <a:latin typeface="ABeeZee"/>
              </a:rPr>
              <a:t>text</a:t>
            </a:r>
            <a:r>
              <a:rPr lang="es-ES" dirty="0">
                <a:latin typeface="ABeeZee"/>
              </a:rPr>
              <a:t>, cada </a:t>
            </a:r>
            <a:r>
              <a:rPr lang="es-ES" dirty="0" err="1">
                <a:latin typeface="ABeeZee"/>
              </a:rPr>
              <a:t>fletxa</a:t>
            </a:r>
            <a:r>
              <a:rPr lang="es-ES" dirty="0">
                <a:latin typeface="ABeeZee"/>
              </a:rPr>
              <a:t> representa un </a:t>
            </a:r>
            <a:r>
              <a:rPr lang="es-ES" dirty="0" err="1">
                <a:latin typeface="ABeeZee"/>
              </a:rPr>
              <a:t>pas</a:t>
            </a:r>
            <a:r>
              <a:rPr lang="es-ES" dirty="0">
                <a:latin typeface="ABeeZee"/>
              </a:rPr>
              <a:t>.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B74BE56F-D1D7-EC0B-3ABA-DC335ECDB2A3}"/>
              </a:ext>
            </a:extLst>
          </p:cNvPr>
          <p:cNvSpPr txBox="1"/>
          <p:nvPr/>
        </p:nvSpPr>
        <p:spPr>
          <a:xfrm>
            <a:off x="782763" y="6564394"/>
            <a:ext cx="61728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BeeZee"/>
              </a:rPr>
              <a:t>Paloma </a:t>
            </a:r>
            <a:r>
              <a:rPr lang="es-ES" dirty="0" err="1">
                <a:latin typeface="ABeeZee"/>
              </a:rPr>
              <a:t>comença</a:t>
            </a:r>
            <a:r>
              <a:rPr lang="es-ES" dirty="0">
                <a:latin typeface="ABeeZee"/>
              </a:rPr>
              <a:t> </a:t>
            </a:r>
            <a:r>
              <a:rPr lang="es-ES" dirty="0" err="1">
                <a:latin typeface="ABeeZee"/>
              </a:rPr>
              <a:t>fent</a:t>
            </a:r>
            <a:r>
              <a:rPr lang="es-ES" dirty="0">
                <a:latin typeface="ABeeZee"/>
              </a:rPr>
              <a:t> 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…………….…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passos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a la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dreta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,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després</a:t>
            </a:r>
            <a:endParaRPr lang="es-ES" dirty="0">
              <a:solidFill>
                <a:schemeClr val="tx1"/>
              </a:solidFill>
              <a:latin typeface="ABeeZee"/>
            </a:endParaRPr>
          </a:p>
          <a:p>
            <a:endParaRPr lang="es-ES" dirty="0">
              <a:solidFill>
                <a:schemeClr val="tx1"/>
              </a:solidFill>
              <a:latin typeface="ABeeZee"/>
            </a:endParaRPr>
          </a:p>
          <a:p>
            <a:r>
              <a:rPr lang="es-ES" dirty="0">
                <a:solidFill>
                  <a:schemeClr val="tx1"/>
                </a:solidFill>
                <a:latin typeface="ABeeZee"/>
              </a:rPr>
              <a:t> fa 2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passos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cap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al ………………. i arriba al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bany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.</a:t>
            </a:r>
          </a:p>
          <a:p>
            <a:endParaRPr lang="es-ES" dirty="0">
              <a:solidFill>
                <a:schemeClr val="tx1"/>
              </a:solidFill>
              <a:latin typeface="ABeeZee"/>
            </a:endParaRPr>
          </a:p>
          <a:p>
            <a:r>
              <a:rPr lang="es-ES" dirty="0">
                <a:solidFill>
                  <a:schemeClr val="tx1"/>
                </a:solidFill>
                <a:latin typeface="ABeeZee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Quan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surt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del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bany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, fa 2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passos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més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a la ...........… i recorre</a:t>
            </a:r>
          </a:p>
          <a:p>
            <a:endParaRPr lang="es-ES" dirty="0">
              <a:solidFill>
                <a:schemeClr val="tx1"/>
              </a:solidFill>
              <a:latin typeface="ABeeZee"/>
            </a:endParaRPr>
          </a:p>
          <a:p>
            <a:r>
              <a:rPr lang="es-ES" dirty="0">
                <a:solidFill>
                  <a:schemeClr val="tx1"/>
                </a:solidFill>
                <a:latin typeface="ABeeZee"/>
              </a:rPr>
              <a:t> …………..…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passos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 </a:t>
            </a:r>
            <a:r>
              <a:rPr lang="es-ES" dirty="0" err="1">
                <a:solidFill>
                  <a:schemeClr val="tx1"/>
                </a:solidFill>
                <a:latin typeface="ABeeZee"/>
              </a:rPr>
              <a:t>cap</a:t>
            </a:r>
            <a:r>
              <a:rPr lang="es-ES" dirty="0">
                <a:solidFill>
                  <a:schemeClr val="tx1"/>
                </a:solidFill>
                <a:latin typeface="ABeeZee"/>
              </a:rPr>
              <a:t>  …………..…..per arribar a la cuina</a:t>
            </a:r>
            <a:r>
              <a:rPr lang="es-ES" dirty="0">
                <a:latin typeface="ABeeZee"/>
              </a:rPr>
              <a:t>. </a:t>
            </a: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97678586-56F7-949B-B283-7AD4DE74A4A2}"/>
              </a:ext>
            </a:extLst>
          </p:cNvPr>
          <p:cNvCxnSpPr/>
          <p:nvPr/>
        </p:nvCxnSpPr>
        <p:spPr>
          <a:xfrm>
            <a:off x="1666764" y="5649159"/>
            <a:ext cx="4126709" cy="6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Gráfico 59">
            <a:extLst>
              <a:ext uri="{FF2B5EF4-FFF2-40B4-BE49-F238E27FC236}">
                <a16:creationId xmlns:a16="http://schemas.microsoft.com/office/drawing/2014/main" id="{B038EAA2-8D33-F638-6CC8-6718F5B982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6811" y="3331130"/>
            <a:ext cx="313085" cy="841328"/>
          </a:xfrm>
          <a:prstGeom prst="rect">
            <a:avLst/>
          </a:prstGeom>
        </p:spPr>
      </p:pic>
      <p:sp>
        <p:nvSpPr>
          <p:cNvPr id="19" name="AutoShape 2">
            <a:extLst>
              <a:ext uri="{FF2B5EF4-FFF2-40B4-BE49-F238E27FC236}">
                <a16:creationId xmlns:a16="http://schemas.microsoft.com/office/drawing/2014/main" id="{DD48E08F-132C-87DE-7334-0400A38D7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812" y="6479647"/>
            <a:ext cx="6348156" cy="2222974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FFFB286-103C-51BB-BB61-1398A443EA77}"/>
              </a:ext>
            </a:extLst>
          </p:cNvPr>
          <p:cNvSpPr txBox="1"/>
          <p:nvPr/>
        </p:nvSpPr>
        <p:spPr>
          <a:xfrm>
            <a:off x="654937" y="160644"/>
            <a:ext cx="375122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3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9" name="Groep 10">
            <a:extLst>
              <a:ext uri="{FF2B5EF4-FFF2-40B4-BE49-F238E27FC236}">
                <a16:creationId xmlns:a16="http://schemas.microsoft.com/office/drawing/2014/main" id="{9B35791E-47E0-D0A0-004D-97914BDE0C3A}"/>
              </a:ext>
            </a:extLst>
          </p:cNvPr>
          <p:cNvGrpSpPr/>
          <p:nvPr/>
        </p:nvGrpSpPr>
        <p:grpSpPr>
          <a:xfrm>
            <a:off x="630525" y="645012"/>
            <a:ext cx="5082060" cy="423899"/>
            <a:chOff x="641945" y="949919"/>
            <a:chExt cx="5082060" cy="423899"/>
          </a:xfrm>
        </p:grpSpPr>
        <p:sp>
          <p:nvSpPr>
            <p:cNvPr id="30" name="Tekstvak 12">
              <a:extLst>
                <a:ext uri="{FF2B5EF4-FFF2-40B4-BE49-F238E27FC236}">
                  <a16:creationId xmlns:a16="http://schemas.microsoft.com/office/drawing/2014/main" id="{679E530C-48CC-E8AC-1F0E-E803F2BD04E9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31" name="Tekstvak 14">
              <a:extLst>
                <a:ext uri="{FF2B5EF4-FFF2-40B4-BE49-F238E27FC236}">
                  <a16:creationId xmlns:a16="http://schemas.microsoft.com/office/drawing/2014/main" id="{EC8C13ED-2C97-C230-99FE-70FF7FD0C183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5A23A5E0-B07F-8D49-56F8-020B36ADA8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0607" y="161106"/>
            <a:ext cx="638175" cy="1428750"/>
          </a:xfrm>
          <a:prstGeom prst="rect">
            <a:avLst/>
          </a:prstGeom>
        </p:spPr>
      </p:pic>
      <p:grpSp>
        <p:nvGrpSpPr>
          <p:cNvPr id="33" name="Groep 109">
            <a:extLst>
              <a:ext uri="{FF2B5EF4-FFF2-40B4-BE49-F238E27FC236}">
                <a16:creationId xmlns:a16="http://schemas.microsoft.com/office/drawing/2014/main" id="{F0B1E629-1520-90D2-89F3-AE889B667498}"/>
              </a:ext>
            </a:extLst>
          </p:cNvPr>
          <p:cNvGrpSpPr/>
          <p:nvPr/>
        </p:nvGrpSpPr>
        <p:grpSpPr>
          <a:xfrm>
            <a:off x="711064" y="1089496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3B990F68-2FC0-62E5-0B8F-7C5BDE89380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A2399979-A3C7-0CB5-CE17-FCDE15369FC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1530BB8C-11AB-E547-72DA-06BA56F8BE5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ep 109">
            <a:extLst>
              <a:ext uri="{FF2B5EF4-FFF2-40B4-BE49-F238E27FC236}">
                <a16:creationId xmlns:a16="http://schemas.microsoft.com/office/drawing/2014/main" id="{3C36CE26-F2BF-9F75-3502-29BFFCC508B9}"/>
              </a:ext>
            </a:extLst>
          </p:cNvPr>
          <p:cNvGrpSpPr/>
          <p:nvPr/>
        </p:nvGrpSpPr>
        <p:grpSpPr>
          <a:xfrm>
            <a:off x="3914508" y="1096745"/>
            <a:ext cx="3005187" cy="396000"/>
            <a:chOff x="722356" y="7729459"/>
            <a:chExt cx="6120268" cy="396000"/>
          </a:xfrm>
        </p:grpSpPr>
        <p:cxnSp>
          <p:nvCxnSpPr>
            <p:cNvPr id="38" name="Rechte verbindingslijn 110">
              <a:extLst>
                <a:ext uri="{FF2B5EF4-FFF2-40B4-BE49-F238E27FC236}">
                  <a16:creationId xmlns:a16="http://schemas.microsoft.com/office/drawing/2014/main" id="{C6A624B9-C154-04F4-4DC7-F1B70CE30D6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9" name="Rechte verbindingslijn 111">
              <a:extLst>
                <a:ext uri="{FF2B5EF4-FFF2-40B4-BE49-F238E27FC236}">
                  <a16:creationId xmlns:a16="http://schemas.microsoft.com/office/drawing/2014/main" id="{07273F97-CC5B-28A3-CD41-7EB6361C3CE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6" name="Rechthoek 112">
              <a:extLst>
                <a:ext uri="{FF2B5EF4-FFF2-40B4-BE49-F238E27FC236}">
                  <a16:creationId xmlns:a16="http://schemas.microsoft.com/office/drawing/2014/main" id="{D2E6BC3A-3C05-B4AE-4E17-B56A1C8EE1C6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2784" y="1860177"/>
            <a:ext cx="1596110" cy="479361"/>
          </a:xfrm>
          <a:prstGeom prst="rect">
            <a:avLst/>
          </a:prstGeom>
        </p:spPr>
        <p:txBody>
          <a:bodyPr vert="horz" wrap="square" lIns="0" tIns="169925" rIns="0" bIns="0" rtlCol="0">
            <a:spAutoFit/>
          </a:bodyPr>
          <a:lstStyle/>
          <a:p>
            <a:pPr marL="118110">
              <a:lnSpc>
                <a:spcPct val="100000"/>
              </a:lnSpc>
              <a:spcBef>
                <a:spcPts val="95"/>
              </a:spcBef>
            </a:pPr>
            <a:r>
              <a:rPr lang="es-ES" sz="2000" spc="-10" dirty="0" err="1"/>
              <a:t>Activitat</a:t>
            </a:r>
            <a:r>
              <a:rPr sz="2000" spc="-80" dirty="0"/>
              <a:t> </a:t>
            </a:r>
            <a:r>
              <a:rPr sz="2000" spc="-50" dirty="0"/>
              <a:t>3</a:t>
            </a: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DECB4F3F-73D9-9FB7-E5B8-3C6BBA7A1038}"/>
              </a:ext>
            </a:extLst>
          </p:cNvPr>
          <p:cNvSpPr/>
          <p:nvPr/>
        </p:nvSpPr>
        <p:spPr>
          <a:xfrm>
            <a:off x="0" y="9971531"/>
            <a:ext cx="7559040" cy="721360"/>
          </a:xfrm>
          <a:custGeom>
            <a:avLst/>
            <a:gdLst/>
            <a:ahLst/>
            <a:cxnLst/>
            <a:rect l="l" t="t" r="r" b="b"/>
            <a:pathLst>
              <a:path w="7559040" h="721359">
                <a:moveTo>
                  <a:pt x="7559040" y="0"/>
                </a:moveTo>
                <a:lnTo>
                  <a:pt x="0" y="0"/>
                </a:lnTo>
                <a:lnTo>
                  <a:pt x="0" y="720851"/>
                </a:lnTo>
                <a:lnTo>
                  <a:pt x="7559040" y="720851"/>
                </a:lnTo>
                <a:lnTo>
                  <a:pt x="7559040" y="0"/>
                </a:lnTo>
                <a:close/>
              </a:path>
            </a:pathLst>
          </a:custGeom>
          <a:solidFill>
            <a:srgbClr val="009ED0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F3F167BA-78A2-417B-F975-AF692C018364}"/>
              </a:ext>
            </a:extLst>
          </p:cNvPr>
          <p:cNvSpPr txBox="1"/>
          <p:nvPr/>
        </p:nvSpPr>
        <p:spPr>
          <a:xfrm>
            <a:off x="430783" y="10085019"/>
            <a:ext cx="479526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Pr</a:t>
            </a:r>
            <a:r>
              <a:rPr lang="es-ES" sz="1800" dirty="0" err="1">
                <a:solidFill>
                  <a:srgbClr val="C2C2C2"/>
                </a:solidFill>
                <a:latin typeface="Escolar2"/>
                <a:cs typeface="Escolar1"/>
              </a:rPr>
              <a:t>ov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a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trimestral.</a:t>
            </a:r>
            <a:r>
              <a:rPr sz="1800" spc="-2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2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º</a:t>
            </a:r>
            <a:r>
              <a:rPr sz="1800" spc="-1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Educació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 Prim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ria.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P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gina</a:t>
            </a:r>
            <a:r>
              <a:rPr sz="1800" spc="15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z="1800" spc="-25" dirty="0">
                <a:solidFill>
                  <a:srgbClr val="C2C2C2"/>
                </a:solidFill>
                <a:latin typeface="Escolar2"/>
                <a:cs typeface="Escolar1"/>
              </a:rPr>
              <a:t>4</a:t>
            </a:r>
            <a:r>
              <a:rPr sz="1800" spc="-25" dirty="0">
                <a:solidFill>
                  <a:srgbClr val="C2C2C2"/>
                </a:solidFill>
                <a:latin typeface="Escolar2"/>
                <a:cs typeface="Escolar1"/>
              </a:rPr>
              <a:t>.</a:t>
            </a:r>
            <a:endParaRPr sz="1800" dirty="0">
              <a:latin typeface="Escolar2"/>
              <a:cs typeface="Escolar1"/>
            </a:endParaRPr>
          </a:p>
        </p:txBody>
      </p:sp>
      <p:grpSp>
        <p:nvGrpSpPr>
          <p:cNvPr id="23" name="object 5">
            <a:extLst>
              <a:ext uri="{FF2B5EF4-FFF2-40B4-BE49-F238E27FC236}">
                <a16:creationId xmlns:a16="http://schemas.microsoft.com/office/drawing/2014/main" id="{818C0B1F-428D-A09E-182B-C22348D2809D}"/>
              </a:ext>
            </a:extLst>
          </p:cNvPr>
          <p:cNvGrpSpPr/>
          <p:nvPr/>
        </p:nvGrpSpPr>
        <p:grpSpPr>
          <a:xfrm>
            <a:off x="6348984" y="10171679"/>
            <a:ext cx="804545" cy="228600"/>
            <a:chOff x="6348984" y="10171679"/>
            <a:chExt cx="804545" cy="228600"/>
          </a:xfrm>
        </p:grpSpPr>
        <p:pic>
          <p:nvPicPr>
            <p:cNvPr id="24" name="object 6">
              <a:extLst>
                <a:ext uri="{FF2B5EF4-FFF2-40B4-BE49-F238E27FC236}">
                  <a16:creationId xmlns:a16="http://schemas.microsoft.com/office/drawing/2014/main" id="{37C50170-D04D-BA44-2CF8-DCE5620213E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8984" y="10197505"/>
              <a:ext cx="221794" cy="179639"/>
            </a:xfrm>
            <a:prstGeom prst="rect">
              <a:avLst/>
            </a:prstGeom>
          </p:spPr>
        </p:pic>
        <p:pic>
          <p:nvPicPr>
            <p:cNvPr id="25" name="object 7">
              <a:extLst>
                <a:ext uri="{FF2B5EF4-FFF2-40B4-BE49-F238E27FC236}">
                  <a16:creationId xmlns:a16="http://schemas.microsoft.com/office/drawing/2014/main" id="{1EC45546-119E-EA9D-8ECB-BDA094B50B1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3528" y="10197505"/>
              <a:ext cx="100429" cy="179972"/>
            </a:xfrm>
            <a:prstGeom prst="rect">
              <a:avLst/>
            </a:prstGeom>
          </p:spPr>
        </p:pic>
        <p:pic>
          <p:nvPicPr>
            <p:cNvPr id="26" name="object 8">
              <a:extLst>
                <a:ext uri="{FF2B5EF4-FFF2-40B4-BE49-F238E27FC236}">
                  <a16:creationId xmlns:a16="http://schemas.microsoft.com/office/drawing/2014/main" id="{42EEB4E7-E49B-6F4F-B11D-58CD7DE01CD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0514" y="10197505"/>
              <a:ext cx="101779" cy="202300"/>
            </a:xfrm>
            <a:prstGeom prst="rect">
              <a:avLst/>
            </a:prstGeom>
          </p:spPr>
        </p:pic>
        <p:pic>
          <p:nvPicPr>
            <p:cNvPr id="27" name="object 9">
              <a:extLst>
                <a:ext uri="{FF2B5EF4-FFF2-40B4-BE49-F238E27FC236}">
                  <a16:creationId xmlns:a16="http://schemas.microsoft.com/office/drawing/2014/main" id="{D29DE3F8-08E5-8288-AA9F-2E2CE2E4091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7367" y="10197505"/>
              <a:ext cx="101602" cy="202300"/>
            </a:xfrm>
            <a:prstGeom prst="rect">
              <a:avLst/>
            </a:prstGeom>
          </p:spPr>
        </p:pic>
        <p:pic>
          <p:nvPicPr>
            <p:cNvPr id="28" name="object 10">
              <a:extLst>
                <a:ext uri="{FF2B5EF4-FFF2-40B4-BE49-F238E27FC236}">
                  <a16:creationId xmlns:a16="http://schemas.microsoft.com/office/drawing/2014/main" id="{465D903F-5827-372C-8F9D-67A2166C641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366" y="10171679"/>
              <a:ext cx="181958" cy="205963"/>
            </a:xfrm>
            <a:prstGeom prst="rect">
              <a:avLst/>
            </a:prstGeom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D56643CC-0C7C-C93E-FA09-507AC4B788E7}"/>
              </a:ext>
            </a:extLst>
          </p:cNvPr>
          <p:cNvGrpSpPr/>
          <p:nvPr/>
        </p:nvGrpSpPr>
        <p:grpSpPr>
          <a:xfrm>
            <a:off x="1894657" y="3671423"/>
            <a:ext cx="4126709" cy="2187672"/>
            <a:chOff x="1568450" y="4014889"/>
            <a:chExt cx="4126709" cy="2187672"/>
          </a:xfrm>
        </p:grpSpPr>
        <p:pic>
          <p:nvPicPr>
            <p:cNvPr id="6" name="object 22">
              <a:extLst>
                <a:ext uri="{FF2B5EF4-FFF2-40B4-BE49-F238E27FC236}">
                  <a16:creationId xmlns:a16="http://schemas.microsoft.com/office/drawing/2014/main" id="{310427E2-2DCD-D8F7-55E2-4C0509F61CC7}"/>
                </a:ext>
              </a:extLst>
            </p:cNvPr>
            <p:cNvPicPr/>
            <p:nvPr/>
          </p:nvPicPr>
          <p:blipFill rotWithShape="1">
            <a:blip r:embed="rId7" cstate="print"/>
            <a:srcRect l="6850"/>
            <a:stretch/>
          </p:blipFill>
          <p:spPr>
            <a:xfrm>
              <a:off x="3622520" y="4018669"/>
              <a:ext cx="2072639" cy="2183892"/>
            </a:xfrm>
            <a:prstGeom prst="rect">
              <a:avLst/>
            </a:prstGeom>
          </p:spPr>
        </p:pic>
        <p:pic>
          <p:nvPicPr>
            <p:cNvPr id="7" name="object 27">
              <a:extLst>
                <a:ext uri="{FF2B5EF4-FFF2-40B4-BE49-F238E27FC236}">
                  <a16:creationId xmlns:a16="http://schemas.microsoft.com/office/drawing/2014/main" id="{85274EF1-0771-A85C-0E3D-5A03212DC379}"/>
                </a:ext>
              </a:extLst>
            </p:cNvPr>
            <p:cNvPicPr/>
            <p:nvPr/>
          </p:nvPicPr>
          <p:blipFill rotWithShape="1">
            <a:blip r:embed="rId7" cstate="print"/>
            <a:srcRect l="6850"/>
            <a:stretch/>
          </p:blipFill>
          <p:spPr>
            <a:xfrm>
              <a:off x="1568450" y="4014889"/>
              <a:ext cx="2072639" cy="2182368"/>
            </a:xfrm>
            <a:prstGeom prst="rect">
              <a:avLst/>
            </a:prstGeom>
          </p:spPr>
        </p:pic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7F30566A-2D2E-E2F8-5706-B7A621FA46D5}"/>
              </a:ext>
            </a:extLst>
          </p:cNvPr>
          <p:cNvSpPr/>
          <p:nvPr/>
        </p:nvSpPr>
        <p:spPr>
          <a:xfrm>
            <a:off x="1930294" y="4434051"/>
            <a:ext cx="457200" cy="3323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E8F2C68-F10B-3EEB-F3B3-798F5A47C7B9}"/>
              </a:ext>
            </a:extLst>
          </p:cNvPr>
          <p:cNvSpPr txBox="1"/>
          <p:nvPr/>
        </p:nvSpPr>
        <p:spPr>
          <a:xfrm>
            <a:off x="986888" y="4628154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err="1"/>
              <a:t>Dormitori</a:t>
            </a:r>
            <a:endParaRPr lang="es-ES" sz="1400" b="1" dirty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297DB9A-59F0-A1A6-D878-F9A43FF381DC}"/>
              </a:ext>
            </a:extLst>
          </p:cNvPr>
          <p:cNvSpPr/>
          <p:nvPr/>
        </p:nvSpPr>
        <p:spPr>
          <a:xfrm>
            <a:off x="3471881" y="5133694"/>
            <a:ext cx="457200" cy="3323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2A18546F-E572-5E55-F7B6-8BE9676A7DDE}"/>
              </a:ext>
            </a:extLst>
          </p:cNvPr>
          <p:cNvSpPr/>
          <p:nvPr/>
        </p:nvSpPr>
        <p:spPr>
          <a:xfrm>
            <a:off x="4519312" y="3689199"/>
            <a:ext cx="457200" cy="3323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DF81023-5B4F-C392-584B-DE927E307342}"/>
              </a:ext>
            </a:extLst>
          </p:cNvPr>
          <p:cNvSpPr txBox="1"/>
          <p:nvPr/>
        </p:nvSpPr>
        <p:spPr>
          <a:xfrm>
            <a:off x="3404976" y="5513227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err="1"/>
              <a:t>Bany</a:t>
            </a:r>
            <a:endParaRPr lang="es-ES" sz="1400" b="1" dirty="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E7F890C5-9D92-ECA9-FEF3-10EA13C270E8}"/>
              </a:ext>
            </a:extLst>
          </p:cNvPr>
          <p:cNvSpPr txBox="1"/>
          <p:nvPr/>
        </p:nvSpPr>
        <p:spPr>
          <a:xfrm>
            <a:off x="4390468" y="3434131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Cuina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F3268FB-E4AB-103A-6A10-C6E92BD048A4}"/>
              </a:ext>
            </a:extLst>
          </p:cNvPr>
          <p:cNvSpPr txBox="1"/>
          <p:nvPr/>
        </p:nvSpPr>
        <p:spPr>
          <a:xfrm>
            <a:off x="800561" y="2435986"/>
            <a:ext cx="63101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BeeZee"/>
              </a:rPr>
              <a:t>b) </a:t>
            </a:r>
            <a:r>
              <a:rPr lang="es-ES" dirty="0" err="1">
                <a:latin typeface="ABeeZee"/>
              </a:rPr>
              <a:t>Dibuixa</a:t>
            </a:r>
            <a:r>
              <a:rPr lang="es-ES" dirty="0">
                <a:latin typeface="ABeeZee"/>
              </a:rPr>
              <a:t> el </a:t>
            </a:r>
            <a:r>
              <a:rPr lang="es-ES" dirty="0" err="1">
                <a:latin typeface="ABeeZee"/>
              </a:rPr>
              <a:t>recorregut</a:t>
            </a:r>
            <a:r>
              <a:rPr lang="es-ES" dirty="0">
                <a:latin typeface="ABeeZee"/>
              </a:rPr>
              <a:t> que fa el </a:t>
            </a:r>
            <a:r>
              <a:rPr lang="es-ES" dirty="0" err="1">
                <a:latin typeface="ABeeZee"/>
              </a:rPr>
              <a:t>seu</a:t>
            </a:r>
            <a:r>
              <a:rPr lang="es-ES" dirty="0">
                <a:latin typeface="ABeeZee"/>
              </a:rPr>
              <a:t> </a:t>
            </a:r>
            <a:r>
              <a:rPr lang="es-ES" dirty="0" err="1">
                <a:latin typeface="ABeeZee"/>
              </a:rPr>
              <a:t>germà</a:t>
            </a:r>
            <a:r>
              <a:rPr lang="es-ES" dirty="0">
                <a:latin typeface="ABeeZee"/>
              </a:rPr>
              <a:t> Issam si des del </a:t>
            </a:r>
            <a:r>
              <a:rPr lang="es-ES" dirty="0" err="1">
                <a:latin typeface="ABeeZee"/>
              </a:rPr>
              <a:t>seu</a:t>
            </a:r>
            <a:r>
              <a:rPr lang="es-ES" dirty="0">
                <a:latin typeface="ABeeZee"/>
              </a:rPr>
              <a:t> </a:t>
            </a:r>
            <a:r>
              <a:rPr lang="es-ES" dirty="0" err="1">
                <a:latin typeface="ABeeZee"/>
              </a:rPr>
              <a:t>dormitori</a:t>
            </a:r>
            <a:r>
              <a:rPr lang="es-ES" dirty="0">
                <a:latin typeface="ABeeZee"/>
              </a:rPr>
              <a:t> primer va a la cuina i </a:t>
            </a:r>
            <a:r>
              <a:rPr lang="es-ES" dirty="0" err="1">
                <a:latin typeface="ABeeZee"/>
              </a:rPr>
              <a:t>després</a:t>
            </a:r>
            <a:r>
              <a:rPr lang="es-ES" dirty="0">
                <a:latin typeface="ABeeZee"/>
              </a:rPr>
              <a:t> al </a:t>
            </a:r>
            <a:r>
              <a:rPr lang="es-ES" dirty="0" err="1">
                <a:latin typeface="ABeeZee"/>
              </a:rPr>
              <a:t>bany</a:t>
            </a:r>
            <a:r>
              <a:rPr lang="es-ES" dirty="0">
                <a:latin typeface="ABeeZee"/>
              </a:rPr>
              <a:t>. </a:t>
            </a:r>
            <a:r>
              <a:rPr lang="es-ES" sz="1600" dirty="0">
                <a:latin typeface="ABeeZee"/>
              </a:rPr>
              <a:t>(cada </a:t>
            </a:r>
            <a:r>
              <a:rPr lang="es-ES" sz="1600" dirty="0" err="1">
                <a:latin typeface="ABeeZee"/>
              </a:rPr>
              <a:t>fletxa</a:t>
            </a:r>
            <a:r>
              <a:rPr lang="es-ES" sz="1600" dirty="0">
                <a:latin typeface="ABeeZee"/>
              </a:rPr>
              <a:t> </a:t>
            </a:r>
            <a:r>
              <a:rPr lang="es-ES" sz="1600" dirty="0" err="1">
                <a:latin typeface="ABeeZee"/>
              </a:rPr>
              <a:t>és</a:t>
            </a:r>
            <a:r>
              <a:rPr lang="es-ES" sz="1600" dirty="0">
                <a:latin typeface="ABeeZee"/>
              </a:rPr>
              <a:t> un </a:t>
            </a:r>
            <a:r>
              <a:rPr lang="es-ES" sz="1600" dirty="0" err="1">
                <a:latin typeface="ABeeZee"/>
              </a:rPr>
              <a:t>pas</a:t>
            </a:r>
            <a:r>
              <a:rPr lang="es-ES" sz="1600" dirty="0">
                <a:latin typeface="ABeeZee"/>
              </a:rPr>
              <a:t>)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B74BE56F-D1D7-EC0B-3ABA-DC335ECDB2A3}"/>
              </a:ext>
            </a:extLst>
          </p:cNvPr>
          <p:cNvSpPr txBox="1"/>
          <p:nvPr/>
        </p:nvSpPr>
        <p:spPr>
          <a:xfrm>
            <a:off x="1031430" y="6531936"/>
            <a:ext cx="5772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BeeZee"/>
              </a:rPr>
              <a:t>Issam inicia el </a:t>
            </a:r>
            <a:r>
              <a:rPr lang="es-ES" dirty="0" err="1">
                <a:latin typeface="ABeeZee"/>
              </a:rPr>
              <a:t>recorregut</a:t>
            </a:r>
            <a:r>
              <a:rPr lang="es-ES" dirty="0">
                <a:latin typeface="ABeeZee"/>
              </a:rPr>
              <a:t> …</a:t>
            </a: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97678586-56F7-949B-B283-7AD4DE74A4A2}"/>
              </a:ext>
            </a:extLst>
          </p:cNvPr>
          <p:cNvCxnSpPr/>
          <p:nvPr/>
        </p:nvCxnSpPr>
        <p:spPr>
          <a:xfrm>
            <a:off x="1894657" y="5857685"/>
            <a:ext cx="4126709" cy="6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áfico 10">
            <a:extLst>
              <a:ext uri="{FF2B5EF4-FFF2-40B4-BE49-F238E27FC236}">
                <a16:creationId xmlns:a16="http://schemas.microsoft.com/office/drawing/2014/main" id="{704AAE1A-E195-D0C7-A942-DA0BD3C67B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9763" y="3979739"/>
            <a:ext cx="374278" cy="1137657"/>
          </a:xfrm>
          <a:prstGeom prst="rect">
            <a:avLst/>
          </a:prstGeom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2F6AB84D-4637-6AE0-D02E-296C197F07EF}"/>
              </a:ext>
            </a:extLst>
          </p:cNvPr>
          <p:cNvCxnSpPr/>
          <p:nvPr/>
        </p:nvCxnSpPr>
        <p:spPr>
          <a:xfrm>
            <a:off x="2510212" y="4623598"/>
            <a:ext cx="382968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422DC3AC-6D0D-74F1-8C87-1619FE377D5B}"/>
              </a:ext>
            </a:extLst>
          </p:cNvPr>
          <p:cNvSpPr txBox="1"/>
          <p:nvPr/>
        </p:nvSpPr>
        <p:spPr>
          <a:xfrm>
            <a:off x="739763" y="6072607"/>
            <a:ext cx="674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BeeZee"/>
              </a:rPr>
              <a:t>c) </a:t>
            </a:r>
            <a:r>
              <a:rPr lang="es-ES" dirty="0" err="1">
                <a:latin typeface="ABeeZee"/>
              </a:rPr>
              <a:t>Escriu</a:t>
            </a:r>
            <a:r>
              <a:rPr lang="es-ES" dirty="0">
                <a:latin typeface="ABeeZee"/>
              </a:rPr>
              <a:t> el </a:t>
            </a:r>
            <a:r>
              <a:rPr lang="es-ES" dirty="0" err="1">
                <a:latin typeface="ABeeZee"/>
              </a:rPr>
              <a:t>recorregut</a:t>
            </a:r>
            <a:r>
              <a:rPr lang="es-ES" dirty="0">
                <a:latin typeface="ABeeZee"/>
              </a:rPr>
              <a:t> que </a:t>
            </a:r>
            <a:r>
              <a:rPr lang="es-ES" dirty="0" err="1">
                <a:latin typeface="ABeeZee"/>
              </a:rPr>
              <a:t>realitza</a:t>
            </a:r>
            <a:r>
              <a:rPr lang="es-ES" dirty="0">
                <a:latin typeface="ABeeZee"/>
              </a:rPr>
              <a:t> Issam.</a:t>
            </a:r>
            <a:endParaRPr lang="es-ES" sz="1600" dirty="0">
              <a:latin typeface="ABeeZee"/>
            </a:endParaRPr>
          </a:p>
        </p:txBody>
      </p:sp>
      <p:grpSp>
        <p:nvGrpSpPr>
          <p:cNvPr id="3" name="Groep 109">
            <a:extLst>
              <a:ext uri="{FF2B5EF4-FFF2-40B4-BE49-F238E27FC236}">
                <a16:creationId xmlns:a16="http://schemas.microsoft.com/office/drawing/2014/main" id="{9517CF7A-54C0-0501-920F-DC1C5E66642B}"/>
              </a:ext>
            </a:extLst>
          </p:cNvPr>
          <p:cNvGrpSpPr/>
          <p:nvPr/>
        </p:nvGrpSpPr>
        <p:grpSpPr>
          <a:xfrm>
            <a:off x="991112" y="7302180"/>
            <a:ext cx="5922213" cy="396000"/>
            <a:chOff x="722356" y="7729459"/>
            <a:chExt cx="6120268" cy="396000"/>
          </a:xfrm>
        </p:grpSpPr>
        <p:cxnSp>
          <p:nvCxnSpPr>
            <p:cNvPr id="9" name="Rechte verbindingslijn 110">
              <a:extLst>
                <a:ext uri="{FF2B5EF4-FFF2-40B4-BE49-F238E27FC236}">
                  <a16:creationId xmlns:a16="http://schemas.microsoft.com/office/drawing/2014/main" id="{D07D659B-8015-4AD2-D401-97E43C0EDD8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2" name="Rechte verbindingslijn 111">
              <a:extLst>
                <a:ext uri="{FF2B5EF4-FFF2-40B4-BE49-F238E27FC236}">
                  <a16:creationId xmlns:a16="http://schemas.microsoft.com/office/drawing/2014/main" id="{79202DE5-3BD9-219E-1353-968DA834E75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3" name="Rechthoek 112">
              <a:extLst>
                <a:ext uri="{FF2B5EF4-FFF2-40B4-BE49-F238E27FC236}">
                  <a16:creationId xmlns:a16="http://schemas.microsoft.com/office/drawing/2014/main" id="{322888A6-5FB6-3C2A-0D3D-82988450FFA4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ep 109">
            <a:extLst>
              <a:ext uri="{FF2B5EF4-FFF2-40B4-BE49-F238E27FC236}">
                <a16:creationId xmlns:a16="http://schemas.microsoft.com/office/drawing/2014/main" id="{73A498D8-7928-1954-CA13-3956010021A4}"/>
              </a:ext>
            </a:extLst>
          </p:cNvPr>
          <p:cNvGrpSpPr/>
          <p:nvPr/>
        </p:nvGrpSpPr>
        <p:grpSpPr>
          <a:xfrm>
            <a:off x="1006110" y="8153668"/>
            <a:ext cx="5922213" cy="396000"/>
            <a:chOff x="722356" y="7729459"/>
            <a:chExt cx="6120268" cy="396000"/>
          </a:xfrm>
        </p:grpSpPr>
        <p:cxnSp>
          <p:nvCxnSpPr>
            <p:cNvPr id="17" name="Rechte verbindingslijn 110">
              <a:extLst>
                <a:ext uri="{FF2B5EF4-FFF2-40B4-BE49-F238E27FC236}">
                  <a16:creationId xmlns:a16="http://schemas.microsoft.com/office/drawing/2014/main" id="{4D580365-EE1F-2CC6-DF7E-2CB8D968C63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8" name="Rechte verbindingslijn 111">
              <a:extLst>
                <a:ext uri="{FF2B5EF4-FFF2-40B4-BE49-F238E27FC236}">
                  <a16:creationId xmlns:a16="http://schemas.microsoft.com/office/drawing/2014/main" id="{3D34B8E4-8C53-683D-FD9D-61CF34BDF8C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0" name="Rechthoek 112">
              <a:extLst>
                <a:ext uri="{FF2B5EF4-FFF2-40B4-BE49-F238E27FC236}">
                  <a16:creationId xmlns:a16="http://schemas.microsoft.com/office/drawing/2014/main" id="{66A7AFF6-F322-56B3-6760-9F61175095D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ep 109">
            <a:extLst>
              <a:ext uri="{FF2B5EF4-FFF2-40B4-BE49-F238E27FC236}">
                <a16:creationId xmlns:a16="http://schemas.microsoft.com/office/drawing/2014/main" id="{5F75DC56-987B-7355-86FC-E37A77A9FD2A}"/>
              </a:ext>
            </a:extLst>
          </p:cNvPr>
          <p:cNvGrpSpPr/>
          <p:nvPr/>
        </p:nvGrpSpPr>
        <p:grpSpPr>
          <a:xfrm>
            <a:off x="1026756" y="9080500"/>
            <a:ext cx="5922213" cy="396000"/>
            <a:chOff x="722356" y="7729459"/>
            <a:chExt cx="6120268" cy="396000"/>
          </a:xfrm>
        </p:grpSpPr>
        <p:cxnSp>
          <p:nvCxnSpPr>
            <p:cNvPr id="38" name="Rechte verbindingslijn 110">
              <a:extLst>
                <a:ext uri="{FF2B5EF4-FFF2-40B4-BE49-F238E27FC236}">
                  <a16:creationId xmlns:a16="http://schemas.microsoft.com/office/drawing/2014/main" id="{23A8D2E1-154A-0594-7B1E-9E2449644B5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0" name="Rechte verbindingslijn 111">
              <a:extLst>
                <a:ext uri="{FF2B5EF4-FFF2-40B4-BE49-F238E27FC236}">
                  <a16:creationId xmlns:a16="http://schemas.microsoft.com/office/drawing/2014/main" id="{E48E7B4A-B971-0004-A4D5-7BFFF06DF2B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3" name="Rechthoek 112">
              <a:extLst>
                <a:ext uri="{FF2B5EF4-FFF2-40B4-BE49-F238E27FC236}">
                  <a16:creationId xmlns:a16="http://schemas.microsoft.com/office/drawing/2014/main" id="{1760E0FD-EF97-8980-2DE8-609E594A7BFA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4" name="CuadroTexto 53">
            <a:extLst>
              <a:ext uri="{FF2B5EF4-FFF2-40B4-BE49-F238E27FC236}">
                <a16:creationId xmlns:a16="http://schemas.microsoft.com/office/drawing/2014/main" id="{66215833-48D1-E3DB-0487-C8A2951A1AB5}"/>
              </a:ext>
            </a:extLst>
          </p:cNvPr>
          <p:cNvSpPr txBox="1"/>
          <p:nvPr/>
        </p:nvSpPr>
        <p:spPr>
          <a:xfrm>
            <a:off x="654937" y="160644"/>
            <a:ext cx="375122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3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5" name="Groep 10">
            <a:extLst>
              <a:ext uri="{FF2B5EF4-FFF2-40B4-BE49-F238E27FC236}">
                <a16:creationId xmlns:a16="http://schemas.microsoft.com/office/drawing/2014/main" id="{B48866E6-3C17-2A5E-C960-3ED85C69591B}"/>
              </a:ext>
            </a:extLst>
          </p:cNvPr>
          <p:cNvGrpSpPr/>
          <p:nvPr/>
        </p:nvGrpSpPr>
        <p:grpSpPr>
          <a:xfrm>
            <a:off x="630525" y="645012"/>
            <a:ext cx="5082060" cy="423899"/>
            <a:chOff x="641945" y="949919"/>
            <a:chExt cx="5082060" cy="423899"/>
          </a:xfrm>
        </p:grpSpPr>
        <p:sp>
          <p:nvSpPr>
            <p:cNvPr id="57" name="Tekstvak 12">
              <a:extLst>
                <a:ext uri="{FF2B5EF4-FFF2-40B4-BE49-F238E27FC236}">
                  <a16:creationId xmlns:a16="http://schemas.microsoft.com/office/drawing/2014/main" id="{61155C7D-4519-3F8A-0BE7-B73032A47A10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59" name="Tekstvak 14">
              <a:extLst>
                <a:ext uri="{FF2B5EF4-FFF2-40B4-BE49-F238E27FC236}">
                  <a16:creationId xmlns:a16="http://schemas.microsoft.com/office/drawing/2014/main" id="{79C4A3DA-0F78-9ACB-1872-AC9DEB9C915B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60" name="Imagen 59">
            <a:extLst>
              <a:ext uri="{FF2B5EF4-FFF2-40B4-BE49-F238E27FC236}">
                <a16:creationId xmlns:a16="http://schemas.microsoft.com/office/drawing/2014/main" id="{6221A6C8-0C24-CC24-7690-8F218C1D21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0607" y="161106"/>
            <a:ext cx="638175" cy="1428750"/>
          </a:xfrm>
          <a:prstGeom prst="rect">
            <a:avLst/>
          </a:prstGeom>
        </p:spPr>
      </p:pic>
      <p:grpSp>
        <p:nvGrpSpPr>
          <p:cNvPr id="61" name="Groep 109">
            <a:extLst>
              <a:ext uri="{FF2B5EF4-FFF2-40B4-BE49-F238E27FC236}">
                <a16:creationId xmlns:a16="http://schemas.microsoft.com/office/drawing/2014/main" id="{690CB59A-456B-906D-5A9A-05355E22E5CD}"/>
              </a:ext>
            </a:extLst>
          </p:cNvPr>
          <p:cNvGrpSpPr/>
          <p:nvPr/>
        </p:nvGrpSpPr>
        <p:grpSpPr>
          <a:xfrm>
            <a:off x="711064" y="1089496"/>
            <a:ext cx="3005187" cy="396000"/>
            <a:chOff x="722356" y="7729459"/>
            <a:chExt cx="6120268" cy="396000"/>
          </a:xfrm>
        </p:grpSpPr>
        <p:cxnSp>
          <p:nvCxnSpPr>
            <p:cNvPr id="62" name="Rechte verbindingslijn 110">
              <a:extLst>
                <a:ext uri="{FF2B5EF4-FFF2-40B4-BE49-F238E27FC236}">
                  <a16:creationId xmlns:a16="http://schemas.microsoft.com/office/drawing/2014/main" id="{BF614FC4-5320-D1C0-1F37-94D87D5E344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63" name="Rechte verbindingslijn 111">
              <a:extLst>
                <a:ext uri="{FF2B5EF4-FFF2-40B4-BE49-F238E27FC236}">
                  <a16:creationId xmlns:a16="http://schemas.microsoft.com/office/drawing/2014/main" id="{0B6352D7-206A-BBA5-EEFF-184BB98A304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64" name="Rechthoek 112">
              <a:extLst>
                <a:ext uri="{FF2B5EF4-FFF2-40B4-BE49-F238E27FC236}">
                  <a16:creationId xmlns:a16="http://schemas.microsoft.com/office/drawing/2014/main" id="{F3F31E26-7E3E-CB3D-BC1B-F4B6860EDD3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oep 109">
            <a:extLst>
              <a:ext uri="{FF2B5EF4-FFF2-40B4-BE49-F238E27FC236}">
                <a16:creationId xmlns:a16="http://schemas.microsoft.com/office/drawing/2014/main" id="{4DC65C88-FD18-4742-6302-733A90615E78}"/>
              </a:ext>
            </a:extLst>
          </p:cNvPr>
          <p:cNvGrpSpPr/>
          <p:nvPr/>
        </p:nvGrpSpPr>
        <p:grpSpPr>
          <a:xfrm>
            <a:off x="3914508" y="1096745"/>
            <a:ext cx="3005187" cy="396000"/>
            <a:chOff x="722356" y="7729459"/>
            <a:chExt cx="6120268" cy="396000"/>
          </a:xfrm>
        </p:grpSpPr>
        <p:cxnSp>
          <p:nvCxnSpPr>
            <p:cNvPr id="66" name="Rechte verbindingslijn 110">
              <a:extLst>
                <a:ext uri="{FF2B5EF4-FFF2-40B4-BE49-F238E27FC236}">
                  <a16:creationId xmlns:a16="http://schemas.microsoft.com/office/drawing/2014/main" id="{613E6618-FDB5-D5DE-9435-9D80055C3AF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67" name="Rechte verbindingslijn 111">
              <a:extLst>
                <a:ext uri="{FF2B5EF4-FFF2-40B4-BE49-F238E27FC236}">
                  <a16:creationId xmlns:a16="http://schemas.microsoft.com/office/drawing/2014/main" id="{313F0804-BAA1-7F53-5A95-E15654E55F4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68" name="Rechthoek 112">
              <a:extLst>
                <a:ext uri="{FF2B5EF4-FFF2-40B4-BE49-F238E27FC236}">
                  <a16:creationId xmlns:a16="http://schemas.microsoft.com/office/drawing/2014/main" id="{780EC0D6-C878-C2AE-B737-FBE9D81050A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1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629B2D0-62C6-EA59-C13A-4AA5F4EB18AC}"/>
              </a:ext>
            </a:extLst>
          </p:cNvPr>
          <p:cNvSpPr/>
          <p:nvPr/>
        </p:nvSpPr>
        <p:spPr>
          <a:xfrm>
            <a:off x="0" y="9971531"/>
            <a:ext cx="7559040" cy="721360"/>
          </a:xfrm>
          <a:custGeom>
            <a:avLst/>
            <a:gdLst/>
            <a:ahLst/>
            <a:cxnLst/>
            <a:rect l="l" t="t" r="r" b="b"/>
            <a:pathLst>
              <a:path w="7559040" h="721359">
                <a:moveTo>
                  <a:pt x="7559040" y="0"/>
                </a:moveTo>
                <a:lnTo>
                  <a:pt x="0" y="0"/>
                </a:lnTo>
                <a:lnTo>
                  <a:pt x="0" y="720851"/>
                </a:lnTo>
                <a:lnTo>
                  <a:pt x="7559040" y="720851"/>
                </a:lnTo>
                <a:lnTo>
                  <a:pt x="7559040" y="0"/>
                </a:lnTo>
                <a:close/>
              </a:path>
            </a:pathLst>
          </a:custGeom>
          <a:solidFill>
            <a:srgbClr val="009ED0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7B2EE6A-759F-04BD-65C2-3F38897F02D1}"/>
              </a:ext>
            </a:extLst>
          </p:cNvPr>
          <p:cNvSpPr txBox="1"/>
          <p:nvPr/>
        </p:nvSpPr>
        <p:spPr>
          <a:xfrm>
            <a:off x="430783" y="10085019"/>
            <a:ext cx="4795267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Pr</a:t>
            </a:r>
            <a:r>
              <a:rPr lang="es-ES" sz="1800" dirty="0" err="1">
                <a:solidFill>
                  <a:srgbClr val="C2C2C2"/>
                </a:solidFill>
                <a:latin typeface="Escolar2"/>
                <a:cs typeface="Escolar1"/>
              </a:rPr>
              <a:t>ov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a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trimestral.</a:t>
            </a:r>
            <a:r>
              <a:rPr sz="1800" spc="-2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2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º</a:t>
            </a:r>
            <a:r>
              <a:rPr sz="1800" spc="-1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Educació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 Prim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ria.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P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gina</a:t>
            </a:r>
            <a:r>
              <a:rPr sz="1800" spc="15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z="1800" spc="-25" dirty="0">
                <a:solidFill>
                  <a:srgbClr val="C2C2C2"/>
                </a:solidFill>
                <a:latin typeface="Escolar2"/>
                <a:cs typeface="Escolar1"/>
              </a:rPr>
              <a:t>5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C2C2C2"/>
                </a:solidFill>
                <a:latin typeface="Escolar2"/>
                <a:cs typeface="Escolar1"/>
              </a:rPr>
              <a:t>.</a:t>
            </a:r>
            <a:endParaRPr sz="1800" dirty="0">
              <a:latin typeface="Escolar2"/>
              <a:cs typeface="Escolar1"/>
            </a:endParaRPr>
          </a:p>
        </p:txBody>
      </p:sp>
      <p:grpSp>
        <p:nvGrpSpPr>
          <p:cNvPr id="5" name="object 5">
            <a:extLst>
              <a:ext uri="{FF2B5EF4-FFF2-40B4-BE49-F238E27FC236}">
                <a16:creationId xmlns:a16="http://schemas.microsoft.com/office/drawing/2014/main" id="{7817635A-A1D9-363F-86F4-5D2F0BF45780}"/>
              </a:ext>
            </a:extLst>
          </p:cNvPr>
          <p:cNvGrpSpPr/>
          <p:nvPr/>
        </p:nvGrpSpPr>
        <p:grpSpPr>
          <a:xfrm>
            <a:off x="6348984" y="10171679"/>
            <a:ext cx="804545" cy="228600"/>
            <a:chOff x="6348984" y="10171679"/>
            <a:chExt cx="804545" cy="228600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D873F2D6-BB9F-EA7D-9EC4-52DB087F533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8984" y="10197505"/>
              <a:ext cx="221794" cy="179639"/>
            </a:xfrm>
            <a:prstGeom prst="rect">
              <a:avLst/>
            </a:prstGeom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A8B58908-5C4D-396A-95D8-28E115BBF3A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3528" y="10197505"/>
              <a:ext cx="100429" cy="179972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B15D80D2-013E-73DA-B78B-55E015BD28D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0514" y="10197505"/>
              <a:ext cx="101779" cy="202300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EE823775-92C1-699C-C99A-82675F03D23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7367" y="10197505"/>
              <a:ext cx="101602" cy="202300"/>
            </a:xfrm>
            <a:prstGeom prst="rect">
              <a:avLst/>
            </a:prstGeom>
          </p:spPr>
        </p:pic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22BA0CA2-58A8-CE90-3B0C-A17EDF5807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366" y="10171679"/>
              <a:ext cx="181958" cy="205963"/>
            </a:xfrm>
            <a:prstGeom prst="rect">
              <a:avLst/>
            </a:prstGeom>
          </p:spPr>
        </p:pic>
      </p:grpSp>
      <p:sp>
        <p:nvSpPr>
          <p:cNvPr id="21" name="AutoShape 2">
            <a:extLst>
              <a:ext uri="{FF2B5EF4-FFF2-40B4-BE49-F238E27FC236}">
                <a16:creationId xmlns:a16="http://schemas.microsoft.com/office/drawing/2014/main" id="{A717E10E-578A-A90C-DA73-5219BEE88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80" y="6819923"/>
            <a:ext cx="5862550" cy="1140996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DDA11F12-9746-289D-0598-519C04615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223" y="1816869"/>
            <a:ext cx="5962538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BeeZee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Contesta a les preguntes. 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(3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punts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ES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ES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ES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ES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Qu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recipient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utilitzaries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 calcular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aproximadament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litre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d´aigua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F5742EA7-0FC4-DB6B-AC0F-2E0585AB1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044" y="3232150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809EE6BC-525F-EC2D-F175-D4123DE37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873" y="6065492"/>
            <a:ext cx="58625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b) Completa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aquestes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oracions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amb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les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paraules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més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menys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318C983B-CAEF-6669-D08A-BF90AE0D1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044" y="3232150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Cuadro de texto 2">
            <a:extLst>
              <a:ext uri="{FF2B5EF4-FFF2-40B4-BE49-F238E27FC236}">
                <a16:creationId xmlns:a16="http://schemas.microsoft.com/office/drawing/2014/main" id="{BE7FE183-FDA2-AB1A-9B9E-805C82D19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024" y="4291963"/>
            <a:ext cx="814215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FFE5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s-ES" altLang="es-E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Cubell</a:t>
            </a: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s-ES" altLang="es-E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Text Box 8">
            <a:extLst>
              <a:ext uri="{FF2B5EF4-FFF2-40B4-BE49-F238E27FC236}">
                <a16:creationId xmlns:a16="http://schemas.microsoft.com/office/drawing/2014/main" id="{E2B1A78E-8CDD-A4AE-DA8B-E0D72D6BD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7354" y="4281536"/>
            <a:ext cx="677741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FFE5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Olla</a:t>
            </a:r>
            <a:endParaRPr kumimoji="0" lang="es-ES" altLang="es-E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Text Box 15">
            <a:extLst>
              <a:ext uri="{FF2B5EF4-FFF2-40B4-BE49-F238E27FC236}">
                <a16:creationId xmlns:a16="http://schemas.microsoft.com/office/drawing/2014/main" id="{8D786AA6-8EAA-7F3E-091B-FA6430E9C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886" y="4281536"/>
            <a:ext cx="994018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FFE5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Termo</a:t>
            </a:r>
            <a:endParaRPr kumimoji="0" lang="es-ES" altLang="es-E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4" name="Imagen 78" descr="Imagen que contiene utensilios de cocina, tabla&#10;&#10;Descripción generada automáticamente">
            <a:extLst>
              <a:ext uri="{FF2B5EF4-FFF2-40B4-BE49-F238E27FC236}">
                <a16:creationId xmlns:a16="http://schemas.microsoft.com/office/drawing/2014/main" id="{90A57DFF-913E-7FB2-13A0-97998A362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105" y="2747909"/>
            <a:ext cx="1757659" cy="154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agen 7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CE7EF608-C5E3-0661-37BA-49C2DC776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26" y="2719098"/>
            <a:ext cx="1244057" cy="137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Imagen 203" descr="Imagen que contiene Rectángulo&#10;&#10;Descripción generada automáticamente">
            <a:extLst>
              <a:ext uri="{FF2B5EF4-FFF2-40B4-BE49-F238E27FC236}">
                <a16:creationId xmlns:a16="http://schemas.microsoft.com/office/drawing/2014/main" id="{A79AA087-A1F3-BC45-FBFE-CA3219A2B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061" y="2865133"/>
            <a:ext cx="487199" cy="118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20">
            <a:extLst>
              <a:ext uri="{FF2B5EF4-FFF2-40B4-BE49-F238E27FC236}">
                <a16:creationId xmlns:a16="http://schemas.microsoft.com/office/drawing/2014/main" id="{7E12154E-0424-D4A4-323B-3EAB55C04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964" y="6907133"/>
            <a:ext cx="58625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En el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cubell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l´olla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cap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……………… </a:t>
            </a:r>
            <a:r>
              <a:rPr lang="es-ES" altLang="es-ES" dirty="0" err="1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´un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litre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d´aigua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BeeZee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dirty="0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En la </a:t>
            </a:r>
            <a:r>
              <a:rPr lang="es-ES" altLang="es-ES" dirty="0" err="1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tassa</a:t>
            </a:r>
            <a:r>
              <a:rPr lang="es-ES" altLang="es-ES" dirty="0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es-ES" dirty="0" err="1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cap</a:t>
            </a:r>
            <a:r>
              <a:rPr lang="es-ES" altLang="es-ES" dirty="0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 ……</a:t>
            </a:r>
            <a:r>
              <a:rPr lang="es-ES" altLang="es-ES" dirty="0">
                <a:solidFill>
                  <a:srgbClr val="C00000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……….</a:t>
            </a:r>
            <a:r>
              <a:rPr lang="es-ES" altLang="es-ES" dirty="0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……..  </a:t>
            </a:r>
            <a:r>
              <a:rPr lang="es-ES" altLang="es-ES" dirty="0" err="1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d´un</a:t>
            </a:r>
            <a:r>
              <a:rPr lang="es-ES" altLang="es-ES" dirty="0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litre </a:t>
            </a:r>
            <a:r>
              <a:rPr lang="es-ES" altLang="es-ES" dirty="0" err="1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d´aigua</a:t>
            </a:r>
            <a:r>
              <a:rPr lang="es-ES" altLang="es-ES" dirty="0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Text Box 15">
            <a:extLst>
              <a:ext uri="{FF2B5EF4-FFF2-40B4-BE49-F238E27FC236}">
                <a16:creationId xmlns:a16="http://schemas.microsoft.com/office/drawing/2014/main" id="{E4E18709-4B51-9591-701B-52B4551E4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914" y="4281536"/>
            <a:ext cx="994018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FFE5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s-ES" altLang="es-E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Tassa</a:t>
            </a:r>
            <a:endParaRPr kumimoji="0" lang="es-ES" altLang="es-E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9" name="Imagen 48" descr="Icono&#10;&#10;Descripción generada automáticamente">
            <a:extLst>
              <a:ext uri="{FF2B5EF4-FFF2-40B4-BE49-F238E27FC236}">
                <a16:creationId xmlns:a16="http://schemas.microsoft.com/office/drawing/2014/main" id="{E5C2FDDB-394D-AE70-A86B-4BD311ABF96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065" y="3521573"/>
            <a:ext cx="542327" cy="538611"/>
          </a:xfrm>
          <a:prstGeom prst="rect">
            <a:avLst/>
          </a:prstGeom>
        </p:spPr>
      </p:pic>
      <p:sp>
        <p:nvSpPr>
          <p:cNvPr id="50" name="object 2">
            <a:extLst>
              <a:ext uri="{FF2B5EF4-FFF2-40B4-BE49-F238E27FC236}">
                <a16:creationId xmlns:a16="http://schemas.microsoft.com/office/drawing/2014/main" id="{10F0FD5B-8744-054B-E692-02AF8C3E51C7}"/>
              </a:ext>
            </a:extLst>
          </p:cNvPr>
          <p:cNvSpPr txBox="1">
            <a:spLocks/>
          </p:cNvSpPr>
          <p:nvPr/>
        </p:nvSpPr>
        <p:spPr>
          <a:xfrm>
            <a:off x="583077" y="1598081"/>
            <a:ext cx="1596110" cy="479361"/>
          </a:xfrm>
          <a:prstGeom prst="rect">
            <a:avLst/>
          </a:prstGeom>
        </p:spPr>
        <p:txBody>
          <a:bodyPr vert="horz" wrap="square" lIns="0" tIns="16992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8110">
              <a:spcBef>
                <a:spcPts val="95"/>
              </a:spcBef>
            </a:pPr>
            <a:r>
              <a:rPr lang="es-ES" sz="2000" spc="-10" dirty="0" err="1"/>
              <a:t>Activitat</a:t>
            </a:r>
            <a:r>
              <a:rPr lang="es-ES" sz="2000" spc="-80" dirty="0"/>
              <a:t> </a:t>
            </a:r>
            <a:r>
              <a:rPr lang="es-ES" sz="2000" spc="-50" dirty="0"/>
              <a:t>4</a:t>
            </a:r>
          </a:p>
        </p:txBody>
      </p:sp>
      <p:grpSp>
        <p:nvGrpSpPr>
          <p:cNvPr id="2" name="Groep 109">
            <a:extLst>
              <a:ext uri="{FF2B5EF4-FFF2-40B4-BE49-F238E27FC236}">
                <a16:creationId xmlns:a16="http://schemas.microsoft.com/office/drawing/2014/main" id="{9FF2EDB4-5C85-2A11-1A9C-B17644B46A3A}"/>
              </a:ext>
            </a:extLst>
          </p:cNvPr>
          <p:cNvGrpSpPr/>
          <p:nvPr/>
        </p:nvGrpSpPr>
        <p:grpSpPr>
          <a:xfrm>
            <a:off x="715526" y="5621125"/>
            <a:ext cx="5952369" cy="396000"/>
            <a:chOff x="722356" y="7729459"/>
            <a:chExt cx="6120268" cy="396000"/>
          </a:xfrm>
        </p:grpSpPr>
        <p:cxnSp>
          <p:nvCxnSpPr>
            <p:cNvPr id="12" name="Rechte verbindingslijn 110">
              <a:extLst>
                <a:ext uri="{FF2B5EF4-FFF2-40B4-BE49-F238E27FC236}">
                  <a16:creationId xmlns:a16="http://schemas.microsoft.com/office/drawing/2014/main" id="{47BC5CCD-5C81-7863-2A44-D8BA257DC2C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3" name="Rechte verbindingslijn 111">
              <a:extLst>
                <a:ext uri="{FF2B5EF4-FFF2-40B4-BE49-F238E27FC236}">
                  <a16:creationId xmlns:a16="http://schemas.microsoft.com/office/drawing/2014/main" id="{F98C5EA7-AA49-D7E6-62D9-F0FDDC5632D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4" name="Rechthoek 112">
              <a:extLst>
                <a:ext uri="{FF2B5EF4-FFF2-40B4-BE49-F238E27FC236}">
                  <a16:creationId xmlns:a16="http://schemas.microsoft.com/office/drawing/2014/main" id="{2EDEBC92-07BE-4D8D-C1F8-56F24050A4C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7855372-069B-2670-1741-3E23FD8DDFE7}"/>
              </a:ext>
            </a:extLst>
          </p:cNvPr>
          <p:cNvSpPr txBox="1"/>
          <p:nvPr/>
        </p:nvSpPr>
        <p:spPr>
          <a:xfrm>
            <a:off x="654937" y="160644"/>
            <a:ext cx="375122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3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ep 10">
            <a:extLst>
              <a:ext uri="{FF2B5EF4-FFF2-40B4-BE49-F238E27FC236}">
                <a16:creationId xmlns:a16="http://schemas.microsoft.com/office/drawing/2014/main" id="{55D377DA-CFA1-B0F9-C8B0-80B112E795C3}"/>
              </a:ext>
            </a:extLst>
          </p:cNvPr>
          <p:cNvGrpSpPr/>
          <p:nvPr/>
        </p:nvGrpSpPr>
        <p:grpSpPr>
          <a:xfrm>
            <a:off x="630525" y="645012"/>
            <a:ext cx="5082060" cy="423899"/>
            <a:chOff x="641945" y="949919"/>
            <a:chExt cx="5082060" cy="423899"/>
          </a:xfrm>
        </p:grpSpPr>
        <p:sp>
          <p:nvSpPr>
            <p:cNvPr id="27" name="Tekstvak 12">
              <a:extLst>
                <a:ext uri="{FF2B5EF4-FFF2-40B4-BE49-F238E27FC236}">
                  <a16:creationId xmlns:a16="http://schemas.microsoft.com/office/drawing/2014/main" id="{A1CA6C50-52A5-BA3F-9E67-5CF936921316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28" name="Tekstvak 14">
              <a:extLst>
                <a:ext uri="{FF2B5EF4-FFF2-40B4-BE49-F238E27FC236}">
                  <a16:creationId xmlns:a16="http://schemas.microsoft.com/office/drawing/2014/main" id="{861ED426-6C25-B119-4618-A95DB1363204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29" name="Imagen 28">
            <a:extLst>
              <a:ext uri="{FF2B5EF4-FFF2-40B4-BE49-F238E27FC236}">
                <a16:creationId xmlns:a16="http://schemas.microsoft.com/office/drawing/2014/main" id="{1C060CDC-5E91-053A-EBE4-1E0E65C4E3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0607" y="161106"/>
            <a:ext cx="638175" cy="1428750"/>
          </a:xfrm>
          <a:prstGeom prst="rect">
            <a:avLst/>
          </a:prstGeom>
        </p:spPr>
      </p:pic>
      <p:grpSp>
        <p:nvGrpSpPr>
          <p:cNvPr id="30" name="Groep 109">
            <a:extLst>
              <a:ext uri="{FF2B5EF4-FFF2-40B4-BE49-F238E27FC236}">
                <a16:creationId xmlns:a16="http://schemas.microsoft.com/office/drawing/2014/main" id="{470858D5-0B2F-AA4F-9D6A-FCD968029E89}"/>
              </a:ext>
            </a:extLst>
          </p:cNvPr>
          <p:cNvGrpSpPr/>
          <p:nvPr/>
        </p:nvGrpSpPr>
        <p:grpSpPr>
          <a:xfrm>
            <a:off x="711064" y="1089496"/>
            <a:ext cx="3005187" cy="396000"/>
            <a:chOff x="722356" y="7729459"/>
            <a:chExt cx="6120268" cy="396000"/>
          </a:xfrm>
        </p:grpSpPr>
        <p:cxnSp>
          <p:nvCxnSpPr>
            <p:cNvPr id="31" name="Rechte verbindingslijn 110">
              <a:extLst>
                <a:ext uri="{FF2B5EF4-FFF2-40B4-BE49-F238E27FC236}">
                  <a16:creationId xmlns:a16="http://schemas.microsoft.com/office/drawing/2014/main" id="{2ACCF2EF-A807-B3F8-67BB-19A67949523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2" name="Rechte verbindingslijn 111">
              <a:extLst>
                <a:ext uri="{FF2B5EF4-FFF2-40B4-BE49-F238E27FC236}">
                  <a16:creationId xmlns:a16="http://schemas.microsoft.com/office/drawing/2014/main" id="{5D25C4F3-B7EB-3AFB-F57E-5579BBADC1E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3" name="Rechthoek 112">
              <a:extLst>
                <a:ext uri="{FF2B5EF4-FFF2-40B4-BE49-F238E27FC236}">
                  <a16:creationId xmlns:a16="http://schemas.microsoft.com/office/drawing/2014/main" id="{E3080F48-90EB-1FE6-8E10-BDE3F931D1C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ep 109">
            <a:extLst>
              <a:ext uri="{FF2B5EF4-FFF2-40B4-BE49-F238E27FC236}">
                <a16:creationId xmlns:a16="http://schemas.microsoft.com/office/drawing/2014/main" id="{A4CA591D-1848-4ED2-7A07-F33CF1E9672C}"/>
              </a:ext>
            </a:extLst>
          </p:cNvPr>
          <p:cNvGrpSpPr/>
          <p:nvPr/>
        </p:nvGrpSpPr>
        <p:grpSpPr>
          <a:xfrm>
            <a:off x="3914508" y="1096745"/>
            <a:ext cx="3005187" cy="396000"/>
            <a:chOff x="722356" y="7729459"/>
            <a:chExt cx="6120268" cy="396000"/>
          </a:xfrm>
        </p:grpSpPr>
        <p:cxnSp>
          <p:nvCxnSpPr>
            <p:cNvPr id="35" name="Rechte verbindingslijn 110">
              <a:extLst>
                <a:ext uri="{FF2B5EF4-FFF2-40B4-BE49-F238E27FC236}">
                  <a16:creationId xmlns:a16="http://schemas.microsoft.com/office/drawing/2014/main" id="{80B888D4-74FE-ADE1-CDD6-BE9936277BD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6" name="Rechte verbindingslijn 111">
              <a:extLst>
                <a:ext uri="{FF2B5EF4-FFF2-40B4-BE49-F238E27FC236}">
                  <a16:creationId xmlns:a16="http://schemas.microsoft.com/office/drawing/2014/main" id="{9C7A6488-DBE1-BDCB-D354-90C1AE02CCB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7" name="Rechthoek 112">
              <a:extLst>
                <a:ext uri="{FF2B5EF4-FFF2-40B4-BE49-F238E27FC236}">
                  <a16:creationId xmlns:a16="http://schemas.microsoft.com/office/drawing/2014/main" id="{3F4AA1DC-C290-592A-9810-FA680FE0B2A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629B2D0-62C6-EA59-C13A-4AA5F4EB18AC}"/>
              </a:ext>
            </a:extLst>
          </p:cNvPr>
          <p:cNvSpPr/>
          <p:nvPr/>
        </p:nvSpPr>
        <p:spPr>
          <a:xfrm>
            <a:off x="0" y="9971531"/>
            <a:ext cx="7559040" cy="721360"/>
          </a:xfrm>
          <a:custGeom>
            <a:avLst/>
            <a:gdLst/>
            <a:ahLst/>
            <a:cxnLst/>
            <a:rect l="l" t="t" r="r" b="b"/>
            <a:pathLst>
              <a:path w="7559040" h="721359">
                <a:moveTo>
                  <a:pt x="7559040" y="0"/>
                </a:moveTo>
                <a:lnTo>
                  <a:pt x="0" y="0"/>
                </a:lnTo>
                <a:lnTo>
                  <a:pt x="0" y="720851"/>
                </a:lnTo>
                <a:lnTo>
                  <a:pt x="7559040" y="720851"/>
                </a:lnTo>
                <a:lnTo>
                  <a:pt x="7559040" y="0"/>
                </a:lnTo>
                <a:close/>
              </a:path>
            </a:pathLst>
          </a:custGeom>
          <a:solidFill>
            <a:srgbClr val="009ED0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7B2EE6A-759F-04BD-65C2-3F38897F02D1}"/>
              </a:ext>
            </a:extLst>
          </p:cNvPr>
          <p:cNvSpPr txBox="1"/>
          <p:nvPr/>
        </p:nvSpPr>
        <p:spPr>
          <a:xfrm>
            <a:off x="430783" y="10085019"/>
            <a:ext cx="479526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Pr</a:t>
            </a:r>
            <a:r>
              <a:rPr lang="es-ES" sz="1800" dirty="0" err="1">
                <a:solidFill>
                  <a:srgbClr val="C2C2C2"/>
                </a:solidFill>
                <a:latin typeface="Escolar2"/>
                <a:cs typeface="Escolar1"/>
              </a:rPr>
              <a:t>ov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a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trimestral.</a:t>
            </a:r>
            <a:r>
              <a:rPr sz="1800" spc="-2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2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º</a:t>
            </a:r>
            <a:r>
              <a:rPr sz="1800" spc="-1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Educació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 Prim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ria.</a:t>
            </a:r>
            <a:r>
              <a:rPr sz="1800" spc="-30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sz="1800" dirty="0">
                <a:solidFill>
                  <a:srgbClr val="C2C2C2"/>
                </a:solidFill>
                <a:latin typeface="Escolar2"/>
                <a:cs typeface="Escolar1"/>
              </a:rPr>
              <a:t>P</a:t>
            </a:r>
            <a:r>
              <a:rPr lang="es-ES" sz="1800" dirty="0">
                <a:solidFill>
                  <a:srgbClr val="C2C2C2"/>
                </a:solidFill>
                <a:latin typeface="Escolar2"/>
                <a:cs typeface="Escolar1"/>
              </a:rPr>
              <a:t>à</a:t>
            </a:r>
            <a:r>
              <a:rPr sz="1800" dirty="0" err="1">
                <a:solidFill>
                  <a:srgbClr val="C2C2C2"/>
                </a:solidFill>
                <a:latin typeface="Escolar2"/>
                <a:cs typeface="Escolar1"/>
              </a:rPr>
              <a:t>gina</a:t>
            </a:r>
            <a:r>
              <a:rPr sz="1800" spc="15" dirty="0">
                <a:solidFill>
                  <a:srgbClr val="C2C2C2"/>
                </a:solidFill>
                <a:latin typeface="Escolar2"/>
                <a:cs typeface="Escolar1"/>
              </a:rPr>
              <a:t> </a:t>
            </a:r>
            <a:r>
              <a:rPr lang="es-ES" sz="1800" spc="-25" dirty="0">
                <a:solidFill>
                  <a:srgbClr val="C2C2C2"/>
                </a:solidFill>
                <a:latin typeface="Escolar2"/>
                <a:cs typeface="Escolar1"/>
              </a:rPr>
              <a:t>6</a:t>
            </a:r>
            <a:r>
              <a:rPr sz="1800" spc="-25" dirty="0">
                <a:solidFill>
                  <a:srgbClr val="C2C2C2"/>
                </a:solidFill>
                <a:latin typeface="Escolar2"/>
                <a:cs typeface="Escolar1"/>
              </a:rPr>
              <a:t>.</a:t>
            </a:r>
            <a:endParaRPr sz="1800" dirty="0">
              <a:latin typeface="Escolar2"/>
              <a:cs typeface="Escolar1"/>
            </a:endParaRPr>
          </a:p>
        </p:txBody>
      </p:sp>
      <p:grpSp>
        <p:nvGrpSpPr>
          <p:cNvPr id="5" name="object 5">
            <a:extLst>
              <a:ext uri="{FF2B5EF4-FFF2-40B4-BE49-F238E27FC236}">
                <a16:creationId xmlns:a16="http://schemas.microsoft.com/office/drawing/2014/main" id="{7817635A-A1D9-363F-86F4-5D2F0BF45780}"/>
              </a:ext>
            </a:extLst>
          </p:cNvPr>
          <p:cNvGrpSpPr/>
          <p:nvPr/>
        </p:nvGrpSpPr>
        <p:grpSpPr>
          <a:xfrm>
            <a:off x="6348984" y="10171679"/>
            <a:ext cx="804545" cy="228600"/>
            <a:chOff x="6348984" y="10171679"/>
            <a:chExt cx="804545" cy="228600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D873F2D6-BB9F-EA7D-9EC4-52DB087F533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8984" y="10197505"/>
              <a:ext cx="221794" cy="179639"/>
            </a:xfrm>
            <a:prstGeom prst="rect">
              <a:avLst/>
            </a:prstGeom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A8B58908-5C4D-396A-95D8-28E115BBF3A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3528" y="10197505"/>
              <a:ext cx="100429" cy="179972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B15D80D2-013E-73DA-B78B-55E015BD28D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0514" y="10197505"/>
              <a:ext cx="101779" cy="202300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EE823775-92C1-699C-C99A-82675F03D23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7367" y="10197505"/>
              <a:ext cx="101602" cy="202300"/>
            </a:xfrm>
            <a:prstGeom prst="rect">
              <a:avLst/>
            </a:prstGeom>
          </p:spPr>
        </p:pic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22BA0CA2-58A8-CE90-3B0C-A17EDF5807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366" y="10171679"/>
              <a:ext cx="181958" cy="205963"/>
            </a:xfrm>
            <a:prstGeom prst="rect">
              <a:avLst/>
            </a:prstGeom>
          </p:spPr>
        </p:pic>
      </p:grpSp>
      <p:sp>
        <p:nvSpPr>
          <p:cNvPr id="25" name="Rectangle 20">
            <a:extLst>
              <a:ext uri="{FF2B5EF4-FFF2-40B4-BE49-F238E27FC236}">
                <a16:creationId xmlns:a16="http://schemas.microsoft.com/office/drawing/2014/main" id="{809EE6BC-525F-EC2D-F175-D4123DE37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493" y="2540136"/>
            <a:ext cx="55514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5738" marR="0" lvl="0" indent="-1857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c) Observa i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dedueix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. Karla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beu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tasses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d´aigua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tots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els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dies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i Blai </a:t>
            </a:r>
            <a:r>
              <a:rPr lang="es-ES" altLang="es-ES" dirty="0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es-ES" altLang="es-ES" dirty="0" err="1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beu</a:t>
            </a:r>
            <a:r>
              <a:rPr lang="es-ES" altLang="es-ES" dirty="0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8 al </a:t>
            </a:r>
            <a:r>
              <a:rPr lang="es-ES" altLang="es-ES" dirty="0" err="1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altLang="es-ES" dirty="0">
                <a:solidFill>
                  <a:srgbClr val="333333"/>
                </a:solidFill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85738" marR="0" lvl="0" indent="-1857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Quants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litres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d´aigua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beu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cadascú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 al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BeeZee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85F52FB6-A365-F868-67C9-593C7C37AD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62" y="3633606"/>
            <a:ext cx="409555" cy="406749"/>
          </a:xfrm>
          <a:prstGeom prst="rect">
            <a:avLst/>
          </a:prstGeom>
        </p:spPr>
      </p:pic>
      <p:pic>
        <p:nvPicPr>
          <p:cNvPr id="12" name="Imagen 11" descr="Icono&#10;&#10;Descripción generada automáticamente">
            <a:extLst>
              <a:ext uri="{FF2B5EF4-FFF2-40B4-BE49-F238E27FC236}">
                <a16:creationId xmlns:a16="http://schemas.microsoft.com/office/drawing/2014/main" id="{8EC56681-3FCD-7B84-433E-3D8A29661E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62" y="4008813"/>
            <a:ext cx="409555" cy="406749"/>
          </a:xfrm>
          <a:prstGeom prst="rect">
            <a:avLst/>
          </a:prstGeom>
        </p:spPr>
      </p:pic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195AAA9E-BA90-19D8-447E-3B27DBD4A8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63" y="4355933"/>
            <a:ext cx="409555" cy="438838"/>
          </a:xfrm>
          <a:prstGeom prst="rect">
            <a:avLst/>
          </a:prstGeom>
        </p:spPr>
      </p:pic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F00834D0-8BCE-3015-C473-C3D46C61D8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64" y="4695683"/>
            <a:ext cx="409555" cy="406749"/>
          </a:xfrm>
          <a:prstGeom prst="rect">
            <a:avLst/>
          </a:prstGeom>
        </p:spPr>
      </p:pic>
      <p:pic>
        <p:nvPicPr>
          <p:cNvPr id="22" name="Imagen 203" descr="Imagen que contiene Rectángulo&#10;&#10;Descripción generada automáticamente">
            <a:extLst>
              <a:ext uri="{FF2B5EF4-FFF2-40B4-BE49-F238E27FC236}">
                <a16:creationId xmlns:a16="http://schemas.microsoft.com/office/drawing/2014/main" id="{BA7C958E-1BC2-F7DE-B766-28094FD83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416" y="3633607"/>
            <a:ext cx="631210" cy="15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404521A8-328A-1F43-182E-43B17CF73FA8}"/>
              </a:ext>
            </a:extLst>
          </p:cNvPr>
          <p:cNvSpPr txBox="1"/>
          <p:nvPr/>
        </p:nvSpPr>
        <p:spPr>
          <a:xfrm>
            <a:off x="2349037" y="4390686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1 L</a:t>
            </a: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8FC0EAAD-DCD2-A50B-A3B0-823C424CC3C1}"/>
              </a:ext>
            </a:extLst>
          </p:cNvPr>
          <p:cNvSpPr txBox="1">
            <a:spLocks/>
          </p:cNvSpPr>
          <p:nvPr/>
        </p:nvSpPr>
        <p:spPr>
          <a:xfrm>
            <a:off x="824307" y="1868015"/>
            <a:ext cx="1596110" cy="479361"/>
          </a:xfrm>
          <a:prstGeom prst="rect">
            <a:avLst/>
          </a:prstGeom>
        </p:spPr>
        <p:txBody>
          <a:bodyPr vert="horz" wrap="square" lIns="0" tIns="16992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8110">
              <a:spcBef>
                <a:spcPts val="95"/>
              </a:spcBef>
            </a:pPr>
            <a:r>
              <a:rPr lang="es-ES" sz="2000" spc="-10" dirty="0" err="1"/>
              <a:t>Activitat</a:t>
            </a:r>
            <a:r>
              <a:rPr lang="es-ES" sz="2000" spc="-80" dirty="0"/>
              <a:t> </a:t>
            </a:r>
            <a:r>
              <a:rPr lang="es-ES" sz="2000" spc="-50" dirty="0"/>
              <a:t>4</a:t>
            </a:r>
          </a:p>
        </p:txBody>
      </p:sp>
      <p:grpSp>
        <p:nvGrpSpPr>
          <p:cNvPr id="11" name="Groep 109">
            <a:extLst>
              <a:ext uri="{FF2B5EF4-FFF2-40B4-BE49-F238E27FC236}">
                <a16:creationId xmlns:a16="http://schemas.microsoft.com/office/drawing/2014/main" id="{DA647262-B1AE-BC39-ACFF-D9855B2FABFE}"/>
              </a:ext>
            </a:extLst>
          </p:cNvPr>
          <p:cNvGrpSpPr/>
          <p:nvPr/>
        </p:nvGrpSpPr>
        <p:grpSpPr>
          <a:xfrm>
            <a:off x="973108" y="6503330"/>
            <a:ext cx="5952369" cy="396000"/>
            <a:chOff x="722356" y="7729459"/>
            <a:chExt cx="6120268" cy="396000"/>
          </a:xfrm>
        </p:grpSpPr>
        <p:cxnSp>
          <p:nvCxnSpPr>
            <p:cNvPr id="17" name="Rechte verbindingslijn 110">
              <a:extLst>
                <a:ext uri="{FF2B5EF4-FFF2-40B4-BE49-F238E27FC236}">
                  <a16:creationId xmlns:a16="http://schemas.microsoft.com/office/drawing/2014/main" id="{ADB469CB-75FE-79B1-C166-9C9EC42BD78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8" name="Rechte verbindingslijn 111">
              <a:extLst>
                <a:ext uri="{FF2B5EF4-FFF2-40B4-BE49-F238E27FC236}">
                  <a16:creationId xmlns:a16="http://schemas.microsoft.com/office/drawing/2014/main" id="{5F247C8E-C36B-3D30-9955-EC31CBC283C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9" name="Rechthoek 112">
              <a:extLst>
                <a:ext uri="{FF2B5EF4-FFF2-40B4-BE49-F238E27FC236}">
                  <a16:creationId xmlns:a16="http://schemas.microsoft.com/office/drawing/2014/main" id="{4D11E95E-250A-F00F-5EB4-6BC4AFA9D3C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ep 109">
            <a:extLst>
              <a:ext uri="{FF2B5EF4-FFF2-40B4-BE49-F238E27FC236}">
                <a16:creationId xmlns:a16="http://schemas.microsoft.com/office/drawing/2014/main" id="{668F083E-B80C-5A6F-FD97-CBD61C637FD8}"/>
              </a:ext>
            </a:extLst>
          </p:cNvPr>
          <p:cNvGrpSpPr/>
          <p:nvPr/>
        </p:nvGrpSpPr>
        <p:grpSpPr>
          <a:xfrm>
            <a:off x="997209" y="5770037"/>
            <a:ext cx="5952369" cy="396000"/>
            <a:chOff x="722356" y="7729459"/>
            <a:chExt cx="6120268" cy="396000"/>
          </a:xfrm>
        </p:grpSpPr>
        <p:cxnSp>
          <p:nvCxnSpPr>
            <p:cNvPr id="23" name="Rechte verbindingslijn 110">
              <a:extLst>
                <a:ext uri="{FF2B5EF4-FFF2-40B4-BE49-F238E27FC236}">
                  <a16:creationId xmlns:a16="http://schemas.microsoft.com/office/drawing/2014/main" id="{4682EBD8-2982-0990-2DA9-D7273C4BC4B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4" name="Rechte verbindingslijn 111">
              <a:extLst>
                <a:ext uri="{FF2B5EF4-FFF2-40B4-BE49-F238E27FC236}">
                  <a16:creationId xmlns:a16="http://schemas.microsoft.com/office/drawing/2014/main" id="{B80A6891-40A0-7A50-D627-B81F74F28F2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6" name="Rechthoek 112">
              <a:extLst>
                <a:ext uri="{FF2B5EF4-FFF2-40B4-BE49-F238E27FC236}">
                  <a16:creationId xmlns:a16="http://schemas.microsoft.com/office/drawing/2014/main" id="{987FF2C4-65E6-6AAE-9363-99DD72B1F25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7581235-670A-820C-6B87-455C6EA65F0F}"/>
              </a:ext>
            </a:extLst>
          </p:cNvPr>
          <p:cNvSpPr txBox="1"/>
          <p:nvPr/>
        </p:nvSpPr>
        <p:spPr>
          <a:xfrm>
            <a:off x="473424" y="332634"/>
            <a:ext cx="375122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3</a:t>
            </a:r>
            <a:r>
              <a:rPr lang="es-ES" sz="1800" baseline="300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9" name="Groep 10">
            <a:extLst>
              <a:ext uri="{FF2B5EF4-FFF2-40B4-BE49-F238E27FC236}">
                <a16:creationId xmlns:a16="http://schemas.microsoft.com/office/drawing/2014/main" id="{57A6E620-16A5-6AB2-3878-9A9DB00A6780}"/>
              </a:ext>
            </a:extLst>
          </p:cNvPr>
          <p:cNvGrpSpPr/>
          <p:nvPr/>
        </p:nvGrpSpPr>
        <p:grpSpPr>
          <a:xfrm>
            <a:off x="449012" y="817002"/>
            <a:ext cx="5082060" cy="423899"/>
            <a:chOff x="641945" y="949919"/>
            <a:chExt cx="5082060" cy="423899"/>
          </a:xfrm>
        </p:grpSpPr>
        <p:sp>
          <p:nvSpPr>
            <p:cNvPr id="30" name="Tekstvak 12">
              <a:extLst>
                <a:ext uri="{FF2B5EF4-FFF2-40B4-BE49-F238E27FC236}">
                  <a16:creationId xmlns:a16="http://schemas.microsoft.com/office/drawing/2014/main" id="{D1DB1EB3-1A3C-F91E-5E75-7B19F5E87C87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31" name="Tekstvak 14">
              <a:extLst>
                <a:ext uri="{FF2B5EF4-FFF2-40B4-BE49-F238E27FC236}">
                  <a16:creationId xmlns:a16="http://schemas.microsoft.com/office/drawing/2014/main" id="{F94DFF90-F83B-9BA8-E6FE-CD23BE29130C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40ECDE1C-1902-B7B7-FD56-1E5A21CA90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9094" y="333096"/>
            <a:ext cx="638175" cy="1428750"/>
          </a:xfrm>
          <a:prstGeom prst="rect">
            <a:avLst/>
          </a:prstGeom>
        </p:spPr>
      </p:pic>
      <p:grpSp>
        <p:nvGrpSpPr>
          <p:cNvPr id="33" name="Groep 109">
            <a:extLst>
              <a:ext uri="{FF2B5EF4-FFF2-40B4-BE49-F238E27FC236}">
                <a16:creationId xmlns:a16="http://schemas.microsoft.com/office/drawing/2014/main" id="{A494D8E7-F7A1-6814-1090-979500417976}"/>
              </a:ext>
            </a:extLst>
          </p:cNvPr>
          <p:cNvGrpSpPr/>
          <p:nvPr/>
        </p:nvGrpSpPr>
        <p:grpSpPr>
          <a:xfrm>
            <a:off x="529551" y="1261486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5A9EF41F-A3CB-A82B-152E-0210F79929D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909D501A-645D-0225-B911-5C24EDD6DC6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A021E28B-E5DA-5E8D-3D81-2C912729B1A5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ep 109">
            <a:extLst>
              <a:ext uri="{FF2B5EF4-FFF2-40B4-BE49-F238E27FC236}">
                <a16:creationId xmlns:a16="http://schemas.microsoft.com/office/drawing/2014/main" id="{D3731F4F-5C94-C2EA-3C63-C9125F7486EB}"/>
              </a:ext>
            </a:extLst>
          </p:cNvPr>
          <p:cNvGrpSpPr/>
          <p:nvPr/>
        </p:nvGrpSpPr>
        <p:grpSpPr>
          <a:xfrm>
            <a:off x="3732995" y="1268735"/>
            <a:ext cx="3005187" cy="396000"/>
            <a:chOff x="722356" y="7729459"/>
            <a:chExt cx="6120268" cy="396000"/>
          </a:xfrm>
        </p:grpSpPr>
        <p:cxnSp>
          <p:nvCxnSpPr>
            <p:cNvPr id="38" name="Rechte verbindingslijn 110">
              <a:extLst>
                <a:ext uri="{FF2B5EF4-FFF2-40B4-BE49-F238E27FC236}">
                  <a16:creationId xmlns:a16="http://schemas.microsoft.com/office/drawing/2014/main" id="{728E630E-30C4-A109-B8A7-94F50BA96DA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9" name="Rechte verbindingslijn 111">
              <a:extLst>
                <a:ext uri="{FF2B5EF4-FFF2-40B4-BE49-F238E27FC236}">
                  <a16:creationId xmlns:a16="http://schemas.microsoft.com/office/drawing/2014/main" id="{93EE2A46-364B-36E4-2EBA-72A73775F0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0" name="Rechthoek 112">
              <a:extLst>
                <a:ext uri="{FF2B5EF4-FFF2-40B4-BE49-F238E27FC236}">
                  <a16:creationId xmlns:a16="http://schemas.microsoft.com/office/drawing/2014/main" id="{76C07B2B-BD67-963F-201D-8CEC15E71AC4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2" name="Groep 109">
            <a:extLst>
              <a:ext uri="{FF2B5EF4-FFF2-40B4-BE49-F238E27FC236}">
                <a16:creationId xmlns:a16="http://schemas.microsoft.com/office/drawing/2014/main" id="{53FB7BC2-A479-A0DB-D198-684E0D422F54}"/>
              </a:ext>
            </a:extLst>
          </p:cNvPr>
          <p:cNvGrpSpPr/>
          <p:nvPr/>
        </p:nvGrpSpPr>
        <p:grpSpPr>
          <a:xfrm>
            <a:off x="997209" y="7356840"/>
            <a:ext cx="5952369" cy="396000"/>
            <a:chOff x="722356" y="7729459"/>
            <a:chExt cx="6120268" cy="396000"/>
          </a:xfrm>
        </p:grpSpPr>
        <p:cxnSp>
          <p:nvCxnSpPr>
            <p:cNvPr id="43" name="Rechte verbindingslijn 110">
              <a:extLst>
                <a:ext uri="{FF2B5EF4-FFF2-40B4-BE49-F238E27FC236}">
                  <a16:creationId xmlns:a16="http://schemas.microsoft.com/office/drawing/2014/main" id="{BB97DB8F-508F-5940-5CC5-B42EB1ECBCA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4" name="Rechte verbindingslijn 111">
              <a:extLst>
                <a:ext uri="{FF2B5EF4-FFF2-40B4-BE49-F238E27FC236}">
                  <a16:creationId xmlns:a16="http://schemas.microsoft.com/office/drawing/2014/main" id="{30D67C72-7915-B92A-8347-B1BDA320467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5" name="Rechthoek 112">
              <a:extLst>
                <a:ext uri="{FF2B5EF4-FFF2-40B4-BE49-F238E27FC236}">
                  <a16:creationId xmlns:a16="http://schemas.microsoft.com/office/drawing/2014/main" id="{098929C5-6EA2-8C23-254D-EBD72CB6C74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0471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192DEE-67AD-45F2-9BCC-840ECBE578A9}">
  <ds:schemaRefs>
    <ds:schemaRef ds:uri="http://schemas.microsoft.com/office/2006/metadata/properties"/>
    <ds:schemaRef ds:uri="http://schemas.microsoft.com/office/infopath/2007/PartnerControls"/>
    <ds:schemaRef ds:uri="05e102e3-8b0f-46a1-a7a1-3cee9982e5bb"/>
    <ds:schemaRef ds:uri="0adf090d-f500-427a-903a-d76151da7b12"/>
  </ds:schemaRefs>
</ds:datastoreItem>
</file>

<file path=customXml/itemProps2.xml><?xml version="1.0" encoding="utf-8"?>
<ds:datastoreItem xmlns:ds="http://schemas.openxmlformats.org/officeDocument/2006/customXml" ds:itemID="{35A0626B-4FDB-448B-8F75-548E036F82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6A1B88-878B-4D69-ABA4-B134547F3E2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1739</TotalTime>
  <Words>540</Words>
  <Application>Microsoft Office PowerPoint</Application>
  <PresentationFormat>Personalizado</PresentationFormat>
  <Paragraphs>90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ABeeZee</vt:lpstr>
      <vt:lpstr>Arial</vt:lpstr>
      <vt:lpstr>Calibri</vt:lpstr>
      <vt:lpstr>Escolar2</vt:lpstr>
      <vt:lpstr>Office Theme</vt:lpstr>
      <vt:lpstr>Presentación de PowerPoint</vt:lpstr>
      <vt:lpstr>Presentación de PowerPoint</vt:lpstr>
      <vt:lpstr>Activitat 3</vt:lpstr>
      <vt:lpstr>Activitat 3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Sergi Molla Vicedo</cp:lastModifiedBy>
  <cp:revision>4</cp:revision>
  <dcterms:created xsi:type="dcterms:W3CDTF">2023-04-27T12:15:16Z</dcterms:created>
  <dcterms:modified xsi:type="dcterms:W3CDTF">2025-01-23T12:58:28Z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2023-04-27T00:00:00Z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2023-04-27T00:00:00Z</vt:filetime>
  </property>
  <property fmtid="{D5CDD505-2E9C-101B-9397-08002B2CF9AE}" pid="5" name="Producer">
    <vt:lpwstr>Microsoft® PowerPoint® para Microsoft 365</vt:lpwstr>
  </property>
  <property fmtid="{D5CDD505-2E9C-101B-9397-08002B2CF9AE}" pid="6" name="ContentTypeId">
    <vt:lpwstr>0x0101004F7EBB4031B73F4589B29962719C5DF5</vt:lpwstr>
  </property>
  <property fmtid="{D5CDD505-2E9C-101B-9397-08002B2CF9AE}" pid="7" name="MediaServiceImageTags">
    <vt:lpwstr/>
  </property>
</Properties>
</file>