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DEEBF7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B809B7-7E93-DE64-EC11-AD29FED74C65}" v="32" dt="2022-08-01T09:06:02.5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1038" y="144"/>
      </p:cViewPr>
      <p:guideLst>
        <p:guide orient="horz" pos="4156"/>
        <p:guide pos="4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E9B809B7-7E93-DE64-EC11-AD29FED74C65}"/>
    <pc:docChg chg="modSld">
      <pc:chgData name="Viviana Saavedra" userId="S::viviana.saavedra@snappet.org::aa95fd6c-3033-4ac3-a8a2-8731ac2a924c" providerId="AD" clId="Web-{E9B809B7-7E93-DE64-EC11-AD29FED74C65}" dt="2022-08-01T09:05:56.065" v="27"/>
      <pc:docMkLst>
        <pc:docMk/>
      </pc:docMkLst>
      <pc:sldChg chg="modSp">
        <pc:chgData name="Viviana Saavedra" userId="S::viviana.saavedra@snappet.org::aa95fd6c-3033-4ac3-a8a2-8731ac2a924c" providerId="AD" clId="Web-{E9B809B7-7E93-DE64-EC11-AD29FED74C65}" dt="2022-08-01T09:05:56.065" v="27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9B809B7-7E93-DE64-EC11-AD29FED74C65}" dt="2022-08-01T09:05:56.065" v="27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52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605526" y="494077"/>
            <a:ext cx="10161270" cy="5682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7 lecciones digitales y en papel, que tienen como propósito desarrollar habilidades y modos de pensar basados en la comprensión, la representación y el uso flexible de los números y las operaciones.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las operaciones para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7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endParaRPr lang="es-ES" sz="1200" b="1" dirty="0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Dinero ficticio y bloques de valor posicional.</a:t>
            </a:r>
          </a:p>
          <a:p>
            <a:endParaRPr lang="es-ES" sz="1200" b="1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27706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5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824449"/>
              </p:ext>
            </p:extLst>
          </p:nvPr>
        </p:nvGraphicFramePr>
        <p:xfrm>
          <a:off x="613764" y="1031561"/>
          <a:ext cx="10721961" cy="1543685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53297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Suma y resta de números naturales resueltas con flexibilidad y sentido: utilidad en situaciones contextualizadas, estrategias y herramientas de resolución y propiedades. Identificación de las mismas como operaciones inversas.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259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972554"/>
              </p:ext>
            </p:extLst>
          </p:nvPr>
        </p:nvGraphicFramePr>
        <p:xfrm>
          <a:off x="704168" y="813067"/>
          <a:ext cx="10783664" cy="3233469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7458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108121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2.1. Emplear algunas estrategias adecuadas en la resolución de problemas.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Describir verbalmente la idoneidad de las soluciones de un problema a partir de las preguntas previamente planteadas.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3.2. Dar ejemplos de problemas a partir de situaciones cotidianas que se resuelven matemáticamente.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172197"/>
                  </a:ext>
                </a:extLst>
              </a:tr>
              <a:tr h="88379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Describir rutinas y actividades sencillas de la vida cotidiana que se realicen paso a paso, utilizando principios básicos del pensamiento computacional de forma guiada.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683118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28902"/>
              </p:ext>
            </p:extLst>
          </p:nvPr>
        </p:nvGraphicFramePr>
        <p:xfrm>
          <a:off x="166255" y="845177"/>
          <a:ext cx="10482023" cy="3866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97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97609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43153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 descomponiendo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134. Sumar números de tres cifras con llevadas descomponiendo.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 descomponiendo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833. Restar tres cifras llevando descomponiendo.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3 cifras sin llevar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138. Restar números de tres cifras sin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 3.2. Dar ejemplos de problemas sobre situaciones cotidianas que se resuelven matemáticamente.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C.E. 3.2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de forma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con una llevada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835. Restar hasta 1000 con una llevada.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3569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con dos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147. Restar hasta 1000  con llevadas en el minuendo.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66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44269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10-14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184030"/>
              </p:ext>
            </p:extLst>
          </p:nvPr>
        </p:nvGraphicFramePr>
        <p:xfrm>
          <a:off x="166255" y="845177"/>
          <a:ext cx="10482023" cy="1641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97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97609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43153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con dos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145.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Sumar hasta 1000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con llevadas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5.7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3 cifras llevando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837.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Restar hasta 1000 con un cero en el minuendo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960. 4.1. Utilizar principios básicos del pensamiento computacional.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Utilizar el pensamiento computacional organizando datos, descomponiendo en partes, reconociendo patrones, generalizando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44269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5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10-14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40417231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ECE096-FF76-4AC0-BEF0-96DDD725CA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0F1BD4-DCD1-4BAA-B66C-B2B60A990B76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DFD22607-7138-45A3-931B-EDE86D870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3499</TotalTime>
  <Words>1392</Words>
  <Application>Microsoft Office PowerPoint</Application>
  <PresentationFormat>Panorámica</PresentationFormat>
  <Paragraphs>226</Paragraphs>
  <Slides>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240</cp:revision>
  <dcterms:created xsi:type="dcterms:W3CDTF">2022-06-17T12:01:50Z</dcterms:created>
  <dcterms:modified xsi:type="dcterms:W3CDTF">2025-10-10T06:39:25Z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