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4472C4"/>
    <a:srgbClr val="FFF7E1"/>
    <a:srgbClr val="FFFBEF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0CA50-58F7-FBC8-1696-D40E5FE96B49}" v="8" dt="2024-01-03T17:28:46.602"/>
    <p1510:client id="{90995DF9-0B0E-BAFC-1F61-479FB2A23758}" v="47" dt="2022-08-01T09:07:19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972" y="144"/>
      </p:cViewPr>
      <p:guideLst>
        <p:guide orient="horz" pos="482"/>
        <p:guide pos="728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2EE0CA50-58F7-FBC8-1696-D40E5FE96B49}"/>
    <pc:docChg chg="modSld">
      <pc:chgData name="Ibán Useros Revesado" userId="S::iban.useros@snappet.org::abd66825-fb6e-44f2-9656-96bf8eac36ac" providerId="AD" clId="Web-{2EE0CA50-58F7-FBC8-1696-D40E5FE96B49}" dt="2024-01-03T17:28:46.602" v="3" actId="20577"/>
      <pc:docMkLst>
        <pc:docMk/>
      </pc:docMkLst>
      <pc:sldChg chg="modSp">
        <pc:chgData name="Ibán Useros Revesado" userId="S::iban.useros@snappet.org::abd66825-fb6e-44f2-9656-96bf8eac36ac" providerId="AD" clId="Web-{2EE0CA50-58F7-FBC8-1696-D40E5FE96B49}" dt="2024-01-03T17:28:46.602" v="3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2EE0CA50-58F7-FBC8-1696-D40E5FE96B49}" dt="2024-01-03T17:28:46.602" v="3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  <pc:docChgLst>
    <pc:chgData name="Viviana Saavedra" userId="S::viviana.saavedra@snappet.org::aa95fd6c-3033-4ac3-a8a2-8731ac2a924c" providerId="AD" clId="Web-{90995DF9-0B0E-BAFC-1F61-479FB2A23758}"/>
    <pc:docChg chg="modSld">
      <pc:chgData name="Viviana Saavedra" userId="S::viviana.saavedra@snappet.org::aa95fd6c-3033-4ac3-a8a2-8731ac2a924c" providerId="AD" clId="Web-{90995DF9-0B0E-BAFC-1F61-479FB2A23758}" dt="2022-08-01T09:07:17.922" v="43"/>
      <pc:docMkLst>
        <pc:docMk/>
      </pc:docMkLst>
      <pc:sldChg chg="modSp">
        <pc:chgData name="Viviana Saavedra" userId="S::viviana.saavedra@snappet.org::aa95fd6c-3033-4ac3-a8a2-8731ac2a924c" providerId="AD" clId="Web-{90995DF9-0B0E-BAFC-1F61-479FB2A23758}" dt="2022-08-01T09:07:17.922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90995DF9-0B0E-BAFC-1F61-479FB2A23758}" dt="2022-08-01T09:07:17.922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82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521509"/>
            <a:ext cx="10161270" cy="53287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7 lecciones en digital y papel, que tienen como propósito desarrollar habilidades y modos de pensar basados en la apreciación de los aspectos geométricos del mundo.</a:t>
            </a: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que implican la identificación, representación y clasificación de las formas.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b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7 lecciones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Tangram, triángulos, círculos, cuadrados y rectángulos en papel, palillos, objetos del entorno.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72127" y="156862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7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220950"/>
              </p:ext>
            </p:extLst>
          </p:nvPr>
        </p:nvGraphicFramePr>
        <p:xfrm>
          <a:off x="613764" y="1084466"/>
          <a:ext cx="10721961" cy="3414677"/>
        </p:xfrm>
        <a:graphic>
          <a:graphicData uri="http://schemas.openxmlformats.org/drawingml/2006/table">
            <a:tbl>
              <a:tblPr firstRow="1" firstCol="1" bandRow="1"/>
              <a:tblGrid>
                <a:gridCol w="3872511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5063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620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32630"/>
                  </a:ext>
                </a:extLst>
              </a:tr>
              <a:tr h="22520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espacial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espacial es fundamental para comprender y apreciar los aspectos geométricos del mundo. Identificar, representar y clasificar formas, descubrir sus propiedades y relaciones, describir sus movimientos y razonar con ellas constituyen sus elementos clave.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Formas geométricas de dos y tres dimensiones.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1.1.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Figuras geométricas sencillas de dos dimensiones (triángulos, cuadriláteros, pentágonos, etc.) en objetos de la vida cotidiana: identificación y clasificación atendiendo a sus elementos (cóncavos y convexos, simples y complejos). Círculos y circunferencias.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1.2.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y técnicas de construcción de figuras geométricas sencillas de una, dos o tres dimensiones de forma manipulativa por composición (puzles, </a:t>
                      </a:r>
                      <a:r>
                        <a:rPr lang="es-E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geoplano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, herramientas de dibujo, aplicaciones informáticas, etc.) y descomposición.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1.3.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Vocabulario geométrico básico: descripción verbal de los elementos y las propiedades de figuras geométricas sencillas.</a:t>
                      </a:r>
                    </a:p>
                  </a:txBody>
                  <a:tcPr marL="36000" marR="3600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66690"/>
                  </a:ext>
                </a:extLst>
              </a:tr>
              <a:tr h="89003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Localización y sistemas de representación.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 2.1.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Posición relativa de objetos en el espacio e interpretación de movimientos: descripción en referencia a uno mismo a través de vocabulario adecuado (arriba, abajo, delante, detrás, entre, más cerca que, menos cerca que, más lejos que, menos lejos que…).</a:t>
                      </a:r>
                    </a:p>
                  </a:txBody>
                  <a:tcPr marL="36000" marR="3600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670921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768486"/>
              </p:ext>
            </p:extLst>
          </p:nvPr>
        </p:nvGraphicFramePr>
        <p:xfrm>
          <a:off x="704168" y="813067"/>
          <a:ext cx="10783664" cy="3843348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07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6280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      Resolver situaciones problematizadas, aplicando diferentes técnicas, estrategias y formas de razonamiento, para explorar distintas maneras de proceder, obtener soluciones y asegurar su validez desde un punto de vista formal y en relación con el contexto planteado. 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a problemas, de forma guiada, aplicando estrategias básicas de resolución.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74938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Describir rutinas y actividades sencillas de la vida cotidiana que se realicen paso a paso, utilizando principios básicos del pensamiento computacional de forma guiada.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9024"/>
                  </a:ext>
                </a:extLst>
              </a:tr>
              <a:tr h="101773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5.1. Reconocer conexiones entre los diferentes elementos matemáticos, aplicando conocimientos y experiencias propios.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228969"/>
                  </a:ext>
                </a:extLst>
              </a:tr>
              <a:tr h="101267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44126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387238"/>
              </p:ext>
            </p:extLst>
          </p:nvPr>
        </p:nvGraphicFramePr>
        <p:xfrm>
          <a:off x="446117" y="1192649"/>
          <a:ext cx="10267742" cy="3249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508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9570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59081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Itinerarios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227. Leer o seguir un itinerario en un mapa o plano.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2. Localización y sistemas de representación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Lados y vértices de figuras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 Conocer los nombres de las figuras planas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líneas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935. Formación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de las figuras planas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Figuras en el entorno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 Conocer los nombres de las figuras planas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076546"/>
              </p:ext>
            </p:extLst>
          </p:nvPr>
        </p:nvGraphicFramePr>
        <p:xfrm>
          <a:off x="2362598" y="901801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50779" y="27631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7-10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132817"/>
              </p:ext>
            </p:extLst>
          </p:nvPr>
        </p:nvGraphicFramePr>
        <p:xfrm>
          <a:off x="473549" y="1256657"/>
          <a:ext cx="10293759" cy="2522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2764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3153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8314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Composición de figuras 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936. Componer y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descomponer figuras planas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 2.2. Obtener posibles soluciones de un problema siguiendo alguna estrategia conocida.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     C.E. 2.2</a:t>
                      </a:r>
                      <a:br>
                        <a:rPr lang="es-ES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es-ES" sz="9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Mosaicos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937. Completar mosaicos.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7.7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Cuerpos geométricos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934. Identificar algunas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características de los cuerpos geométricos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 1. Formas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geométricas de dos y tres dimensiones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699377"/>
              </p:ext>
            </p:extLst>
          </p:nvPr>
        </p:nvGraphicFramePr>
        <p:xfrm>
          <a:off x="2390030" y="96580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1051947" y="44733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7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7-10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3901556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25E208-DE70-4C44-AD8A-14AA744747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98AEB0-6BE8-4F29-8D82-399799DE934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E5F3250D-91B0-44E8-85E7-4A74A65116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3524</TotalTime>
  <Words>1606</Words>
  <Application>Microsoft Office PowerPoint</Application>
  <PresentationFormat>Panorámica</PresentationFormat>
  <Paragraphs>228</Paragraphs>
  <Slides>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291</cp:revision>
  <dcterms:created xsi:type="dcterms:W3CDTF">2022-06-17T12:01:50Z</dcterms:created>
  <dcterms:modified xsi:type="dcterms:W3CDTF">2025-10-10T06:39:51Z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